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6"/>
  </p:notesMasterIdLst>
  <p:sldIdLst>
    <p:sldId id="278"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9" r:id="rId24"/>
    <p:sldId id="280"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3D61"/>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753077-737C-E349-9361-EE54EC81EFBD}" v="71" dt="2020-12-21T12:33:21.4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6"/>
    <p:restoredTop sz="65033" autoAdjust="0"/>
  </p:normalViewPr>
  <p:slideViewPr>
    <p:cSldViewPr snapToGrid="0" snapToObjects="1">
      <p:cViewPr varScale="1">
        <p:scale>
          <a:sx n="66" d="100"/>
          <a:sy n="66" d="100"/>
        </p:scale>
        <p:origin x="784" y="184"/>
      </p:cViewPr>
      <p:guideLst>
        <p:guide orient="horz" pos="2160"/>
        <p:guide pos="3840"/>
      </p:guideLst>
    </p:cSldViewPr>
  </p:slideViewPr>
  <p:notesTextViewPr>
    <p:cViewPr>
      <p:scale>
        <a:sx n="100" d="100"/>
        <a:sy n="100" d="100"/>
      </p:scale>
      <p:origin x="0" y="0"/>
    </p:cViewPr>
  </p:notesTextViewPr>
  <p:notesViewPr>
    <p:cSldViewPr snapToGrid="0" snapToObjects="1">
      <p:cViewPr>
        <p:scale>
          <a:sx n="76" d="100"/>
          <a:sy n="76" d="100"/>
        </p:scale>
        <p:origin x="-2824" y="28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35" Type="http://schemas.openxmlformats.org/officeDocument/2006/relationships/customXml" Target="../customXml/item3.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os aurelio gularte de castro" userId="67f50566e2aee3b4" providerId="LiveId" clId="{78753077-737C-E349-9361-EE54EC81EFBD}"/>
    <pc:docChg chg="undo custSel addSld delSld modSld modMainMaster">
      <pc:chgData name="marcos aurelio gularte de castro" userId="67f50566e2aee3b4" providerId="LiveId" clId="{78753077-737C-E349-9361-EE54EC81EFBD}" dt="2020-12-21T12:33:25.290" v="190" actId="1076"/>
      <pc:docMkLst>
        <pc:docMk/>
      </pc:docMkLst>
      <pc:sldChg chg="addSp delSp modSp mod">
        <pc:chgData name="marcos aurelio gularte de castro" userId="67f50566e2aee3b4" providerId="LiveId" clId="{78753077-737C-E349-9361-EE54EC81EFBD}" dt="2020-12-20T17:12:23.646" v="33" actId="478"/>
        <pc:sldMkLst>
          <pc:docMk/>
          <pc:sldMk cId="2058157467" sldId="256"/>
        </pc:sldMkLst>
        <pc:spChg chg="mod">
          <ac:chgData name="marcos aurelio gularte de castro" userId="67f50566e2aee3b4" providerId="LiveId" clId="{78753077-737C-E349-9361-EE54EC81EFBD}" dt="2020-12-20T17:05:16.973" v="17"/>
          <ac:spMkLst>
            <pc:docMk/>
            <pc:sldMk cId="2058157467" sldId="256"/>
            <ac:spMk id="2" creationId="{00000000-0000-0000-0000-000000000000}"/>
          </ac:spMkLst>
        </pc:spChg>
        <pc:spChg chg="mod">
          <ac:chgData name="marcos aurelio gularte de castro" userId="67f50566e2aee3b4" providerId="LiveId" clId="{78753077-737C-E349-9361-EE54EC81EFBD}" dt="2020-12-20T17:05:16.973" v="17"/>
          <ac:spMkLst>
            <pc:docMk/>
            <pc:sldMk cId="2058157467" sldId="256"/>
            <ac:spMk id="3" creationId="{00000000-0000-0000-0000-000000000000}"/>
          </ac:spMkLst>
        </pc:spChg>
        <pc:spChg chg="add del mod">
          <ac:chgData name="marcos aurelio gularte de castro" userId="67f50566e2aee3b4" providerId="LiveId" clId="{78753077-737C-E349-9361-EE54EC81EFBD}" dt="2020-12-20T17:12:23.646" v="33" actId="478"/>
          <ac:spMkLst>
            <pc:docMk/>
            <pc:sldMk cId="2058157467" sldId="256"/>
            <ac:spMk id="5" creationId="{01267A34-BA26-A24F-8ACA-0C2A91ECFCA0}"/>
          </ac:spMkLst>
        </pc:spChg>
        <pc:picChg chg="add mod">
          <ac:chgData name="marcos aurelio gularte de castro" userId="67f50566e2aee3b4" providerId="LiveId" clId="{78753077-737C-E349-9361-EE54EC81EFBD}" dt="2020-12-20T17:03:47.806" v="3" actId="1076"/>
          <ac:picMkLst>
            <pc:docMk/>
            <pc:sldMk cId="2058157467" sldId="256"/>
            <ac:picMk id="4" creationId="{FAAE3292-C7EB-8C44-BDEC-778C99C14EC1}"/>
          </ac:picMkLst>
        </pc:picChg>
        <pc:picChg chg="mod">
          <ac:chgData name="marcos aurelio gularte de castro" userId="67f50566e2aee3b4" providerId="LiveId" clId="{78753077-737C-E349-9361-EE54EC81EFBD}" dt="2020-12-20T17:03:42.882" v="1" actId="1076"/>
          <ac:picMkLst>
            <pc:docMk/>
            <pc:sldMk cId="2058157467" sldId="256"/>
            <ac:picMk id="10" creationId="{B46D093C-1885-D149-83D9-506364FC385E}"/>
          </ac:picMkLst>
        </pc:picChg>
        <pc:picChg chg="del">
          <ac:chgData name="marcos aurelio gularte de castro" userId="67f50566e2aee3b4" providerId="LiveId" clId="{78753077-737C-E349-9361-EE54EC81EFBD}" dt="2020-12-20T17:03:40.240" v="0" actId="478"/>
          <ac:picMkLst>
            <pc:docMk/>
            <pc:sldMk cId="2058157467" sldId="256"/>
            <ac:picMk id="11" creationId="{57948868-C544-3B48-A6F5-0CCCDB95E8D5}"/>
          </ac:picMkLst>
        </pc:picChg>
      </pc:sldChg>
      <pc:sldChg chg="addSp delSp modSp mod chgLayout">
        <pc:chgData name="marcos aurelio gularte de castro" userId="67f50566e2aee3b4" providerId="LiveId" clId="{78753077-737C-E349-9361-EE54EC81EFBD}" dt="2020-12-20T17:10:31.631" v="23" actId="6264"/>
        <pc:sldMkLst>
          <pc:docMk/>
          <pc:sldMk cId="1754691886" sldId="257"/>
        </pc:sldMkLst>
        <pc:spChg chg="add del mod">
          <ac:chgData name="marcos aurelio gularte de castro" userId="67f50566e2aee3b4" providerId="LiveId" clId="{78753077-737C-E349-9361-EE54EC81EFBD}" dt="2020-12-20T17:10:31.631" v="23" actId="6264"/>
          <ac:spMkLst>
            <pc:docMk/>
            <pc:sldMk cId="1754691886" sldId="257"/>
            <ac:spMk id="2" creationId="{FC7BFE4B-1D76-5D40-8CE7-97D33276E589}"/>
          </ac:spMkLst>
        </pc:spChg>
        <pc:spChg chg="mod ord">
          <ac:chgData name="marcos aurelio gularte de castro" userId="67f50566e2aee3b4" providerId="LiveId" clId="{78753077-737C-E349-9361-EE54EC81EFBD}" dt="2020-12-20T17:10:31.631" v="23" actId="6264"/>
          <ac:spMkLst>
            <pc:docMk/>
            <pc:sldMk cId="1754691886" sldId="257"/>
            <ac:spMk id="3" creationId="{00000000-0000-0000-0000-000000000000}"/>
          </ac:spMkLst>
        </pc:spChg>
        <pc:spChg chg="mod ord">
          <ac:chgData name="marcos aurelio gularte de castro" userId="67f50566e2aee3b4" providerId="LiveId" clId="{78753077-737C-E349-9361-EE54EC81EFBD}" dt="2020-12-20T17:10:31.631" v="23" actId="6264"/>
          <ac:spMkLst>
            <pc:docMk/>
            <pc:sldMk cId="1754691886" sldId="257"/>
            <ac:spMk id="4" creationId="{53ACDDAE-8A2F-4645-AA2F-781BC197C6E2}"/>
          </ac:spMkLst>
        </pc:spChg>
        <pc:spChg chg="add del mod">
          <ac:chgData name="marcos aurelio gularte de castro" userId="67f50566e2aee3b4" providerId="LiveId" clId="{78753077-737C-E349-9361-EE54EC81EFBD}" dt="2020-12-20T17:10:31.631" v="23" actId="6264"/>
          <ac:spMkLst>
            <pc:docMk/>
            <pc:sldMk cId="1754691886" sldId="257"/>
            <ac:spMk id="5" creationId="{DB6FD586-6907-2B43-BD3A-82859B986601}"/>
          </ac:spMkLst>
        </pc:spChg>
        <pc:spChg chg="add del mod">
          <ac:chgData name="marcos aurelio gularte de castro" userId="67f50566e2aee3b4" providerId="LiveId" clId="{78753077-737C-E349-9361-EE54EC81EFBD}" dt="2020-12-20T17:10:31.631" v="23" actId="6264"/>
          <ac:spMkLst>
            <pc:docMk/>
            <pc:sldMk cId="1754691886" sldId="257"/>
            <ac:spMk id="6" creationId="{E48046CC-0477-7E47-912C-366EF5A78965}"/>
          </ac:spMkLst>
        </pc:spChg>
        <pc:picChg chg="mod ord modCrop">
          <ac:chgData name="marcos aurelio gularte de castro" userId="67f50566e2aee3b4" providerId="LiveId" clId="{78753077-737C-E349-9361-EE54EC81EFBD}" dt="2020-12-20T17:10:31.631" v="23" actId="6264"/>
          <ac:picMkLst>
            <pc:docMk/>
            <pc:sldMk cId="1754691886" sldId="257"/>
            <ac:picMk id="19" creationId="{A6E244C8-4C2C-B04F-AEDE-2370BC3CF79A}"/>
          </ac:picMkLst>
        </pc:picChg>
      </pc:sldChg>
      <pc:sldChg chg="modSp mod">
        <pc:chgData name="marcos aurelio gularte de castro" userId="67f50566e2aee3b4" providerId="LiveId" clId="{78753077-737C-E349-9361-EE54EC81EFBD}" dt="2020-12-20T17:12:30.563" v="34" actId="207"/>
        <pc:sldMkLst>
          <pc:docMk/>
          <pc:sldMk cId="3490241736" sldId="258"/>
        </pc:sldMkLst>
        <pc:spChg chg="mod">
          <ac:chgData name="marcos aurelio gularte de castro" userId="67f50566e2aee3b4" providerId="LiveId" clId="{78753077-737C-E349-9361-EE54EC81EFBD}" dt="2020-12-20T17:12:30.563" v="34" actId="207"/>
          <ac:spMkLst>
            <pc:docMk/>
            <pc:sldMk cId="3490241736" sldId="258"/>
            <ac:spMk id="3" creationId="{00000000-0000-0000-0000-000000000000}"/>
          </ac:spMkLst>
        </pc:spChg>
        <pc:picChg chg="mod">
          <ac:chgData name="marcos aurelio gularte de castro" userId="67f50566e2aee3b4" providerId="LiveId" clId="{78753077-737C-E349-9361-EE54EC81EFBD}" dt="2020-12-20T17:05:16.973" v="17"/>
          <ac:picMkLst>
            <pc:docMk/>
            <pc:sldMk cId="3490241736" sldId="258"/>
            <ac:picMk id="24" creationId="{7355E93B-0515-4B41-9392-FAEBBA653B71}"/>
          </ac:picMkLst>
        </pc:picChg>
        <pc:picChg chg="mod">
          <ac:chgData name="marcos aurelio gularte de castro" userId="67f50566e2aee3b4" providerId="LiveId" clId="{78753077-737C-E349-9361-EE54EC81EFBD}" dt="2020-12-20T17:11:26.280" v="26" actId="11530"/>
          <ac:picMkLst>
            <pc:docMk/>
            <pc:sldMk cId="3490241736" sldId="258"/>
            <ac:picMk id="30" creationId="{602A1B67-539F-D24E-A2F5-CE7AD4524237}"/>
          </ac:picMkLst>
        </pc:picChg>
      </pc:sldChg>
      <pc:sldChg chg="modSp mod modNotesTx">
        <pc:chgData name="marcos aurelio gularte de castro" userId="67f50566e2aee3b4" providerId="LiveId" clId="{78753077-737C-E349-9361-EE54EC81EFBD}" dt="2020-12-20T17:14:37.388" v="52" actId="20577"/>
        <pc:sldMkLst>
          <pc:docMk/>
          <pc:sldMk cId="726194983" sldId="259"/>
        </pc:sldMkLst>
        <pc:spChg chg="mod">
          <ac:chgData name="marcos aurelio gularte de castro" userId="67f50566e2aee3b4" providerId="LiveId" clId="{78753077-737C-E349-9361-EE54EC81EFBD}" dt="2020-12-20T17:13:40.923" v="43" actId="120"/>
          <ac:spMkLst>
            <pc:docMk/>
            <pc:sldMk cId="726194983" sldId="259"/>
            <ac:spMk id="2" creationId="{00000000-0000-0000-0000-000000000000}"/>
          </ac:spMkLst>
        </pc:spChg>
        <pc:spChg chg="mod">
          <ac:chgData name="marcos aurelio gularte de castro" userId="67f50566e2aee3b4" providerId="LiveId" clId="{78753077-737C-E349-9361-EE54EC81EFBD}" dt="2020-12-20T17:14:02.413" v="49" actId="120"/>
          <ac:spMkLst>
            <pc:docMk/>
            <pc:sldMk cId="726194983" sldId="259"/>
            <ac:spMk id="3" creationId="{00000000-0000-0000-0000-000000000000}"/>
          </ac:spMkLst>
        </pc:spChg>
        <pc:picChg chg="mod">
          <ac:chgData name="marcos aurelio gularte de castro" userId="67f50566e2aee3b4" providerId="LiveId" clId="{78753077-737C-E349-9361-EE54EC81EFBD}" dt="2020-12-20T17:05:16.973" v="17"/>
          <ac:picMkLst>
            <pc:docMk/>
            <pc:sldMk cId="726194983" sldId="259"/>
            <ac:picMk id="10" creationId="{7D646DA4-A45F-1445-BFCF-805D5A7C56BB}"/>
          </ac:picMkLst>
        </pc:picChg>
      </pc:sldChg>
      <pc:sldChg chg="addSp delSp modSp mod chgLayout">
        <pc:chgData name="marcos aurelio gularte de castro" userId="67f50566e2aee3b4" providerId="LiveId" clId="{78753077-737C-E349-9361-EE54EC81EFBD}" dt="2020-12-21T12:32:29.208" v="183" actId="21"/>
        <pc:sldMkLst>
          <pc:docMk/>
          <pc:sldMk cId="4282458750" sldId="260"/>
        </pc:sldMkLst>
        <pc:spChg chg="add del mod">
          <ac:chgData name="marcos aurelio gularte de castro" userId="67f50566e2aee3b4" providerId="LiveId" clId="{78753077-737C-E349-9361-EE54EC81EFBD}" dt="2020-12-20T17:15:02.349" v="56" actId="6264"/>
          <ac:spMkLst>
            <pc:docMk/>
            <pc:sldMk cId="4282458750" sldId="260"/>
            <ac:spMk id="2" creationId="{21FF250F-201F-FD47-AD4A-45ABABDD1121}"/>
          </ac:spMkLst>
        </pc:spChg>
        <pc:spChg chg="mod ord">
          <ac:chgData name="marcos aurelio gularte de castro" userId="67f50566e2aee3b4" providerId="LiveId" clId="{78753077-737C-E349-9361-EE54EC81EFBD}" dt="2020-12-20T17:15:02.349" v="56" actId="6264"/>
          <ac:spMkLst>
            <pc:docMk/>
            <pc:sldMk cId="4282458750" sldId="260"/>
            <ac:spMk id="3" creationId="{00000000-0000-0000-0000-000000000000}"/>
          </ac:spMkLst>
        </pc:spChg>
        <pc:spChg chg="add del mod">
          <ac:chgData name="marcos aurelio gularte de castro" userId="67f50566e2aee3b4" providerId="LiveId" clId="{78753077-737C-E349-9361-EE54EC81EFBD}" dt="2020-12-20T17:15:02.349" v="56" actId="6264"/>
          <ac:spMkLst>
            <pc:docMk/>
            <pc:sldMk cId="4282458750" sldId="260"/>
            <ac:spMk id="4" creationId="{C5C47D94-D4C9-0B49-BF34-E962B1B69DB0}"/>
          </ac:spMkLst>
        </pc:spChg>
        <pc:picChg chg="add del mod">
          <ac:chgData name="marcos aurelio gularte de castro" userId="67f50566e2aee3b4" providerId="LiveId" clId="{78753077-737C-E349-9361-EE54EC81EFBD}" dt="2020-12-21T12:32:29.208" v="183" actId="21"/>
          <ac:picMkLst>
            <pc:docMk/>
            <pc:sldMk cId="4282458750" sldId="260"/>
            <ac:picMk id="4" creationId="{EE3F2437-4046-5C41-980C-6E9D6BEF9DAE}"/>
          </ac:picMkLst>
        </pc:picChg>
        <pc:picChg chg="mod ord modCrop">
          <ac:chgData name="marcos aurelio gularte de castro" userId="67f50566e2aee3b4" providerId="LiveId" clId="{78753077-737C-E349-9361-EE54EC81EFBD}" dt="2020-12-20T17:15:02.349" v="56" actId="6264"/>
          <ac:picMkLst>
            <pc:docMk/>
            <pc:sldMk cId="4282458750" sldId="260"/>
            <ac:picMk id="15" creationId="{9D6C66E6-F9D6-F74B-B2F5-F2F6C92AA1A8}"/>
          </ac:picMkLst>
        </pc:picChg>
      </pc:sldChg>
      <pc:sldChg chg="addSp delSp modSp mod">
        <pc:chgData name="marcos aurelio gularte de castro" userId="67f50566e2aee3b4" providerId="LiveId" clId="{78753077-737C-E349-9361-EE54EC81EFBD}" dt="2020-12-21T12:31:26.964" v="172" actId="167"/>
        <pc:sldMkLst>
          <pc:docMk/>
          <pc:sldMk cId="2575993547" sldId="261"/>
        </pc:sldMkLst>
        <pc:spChg chg="mod">
          <ac:chgData name="marcos aurelio gularte de castro" userId="67f50566e2aee3b4" providerId="LiveId" clId="{78753077-737C-E349-9361-EE54EC81EFBD}" dt="2020-12-20T17:15:31.903" v="59" actId="207"/>
          <ac:spMkLst>
            <pc:docMk/>
            <pc:sldMk cId="2575993547" sldId="261"/>
            <ac:spMk id="3" creationId="{00000000-0000-0000-0000-000000000000}"/>
          </ac:spMkLst>
        </pc:spChg>
        <pc:spChg chg="add del mod">
          <ac:chgData name="marcos aurelio gularte de castro" userId="67f50566e2aee3b4" providerId="LiveId" clId="{78753077-737C-E349-9361-EE54EC81EFBD}" dt="2020-12-21T12:31:19.187" v="169" actId="931"/>
          <ac:spMkLst>
            <pc:docMk/>
            <pc:sldMk cId="2575993547" sldId="261"/>
            <ac:spMk id="4" creationId="{FE59A445-958F-324F-8F6F-3B6AFB831326}"/>
          </ac:spMkLst>
        </pc:spChg>
        <pc:picChg chg="add del mod">
          <ac:chgData name="marcos aurelio gularte de castro" userId="67f50566e2aee3b4" providerId="LiveId" clId="{78753077-737C-E349-9361-EE54EC81EFBD}" dt="2020-12-21T12:31:08.810" v="167" actId="478"/>
          <ac:picMkLst>
            <pc:docMk/>
            <pc:sldMk cId="2575993547" sldId="261"/>
            <ac:picMk id="5" creationId="{AC047A00-D12E-DA44-81E7-5BB3504B39CF}"/>
          </ac:picMkLst>
        </pc:picChg>
        <pc:picChg chg="add mod">
          <ac:chgData name="marcos aurelio gularte de castro" userId="67f50566e2aee3b4" providerId="LiveId" clId="{78753077-737C-E349-9361-EE54EC81EFBD}" dt="2020-12-21T12:31:26.964" v="172" actId="167"/>
          <ac:picMkLst>
            <pc:docMk/>
            <pc:sldMk cId="2575993547" sldId="261"/>
            <ac:picMk id="7" creationId="{2D31426D-36FD-8143-8358-D26C27789D29}"/>
          </ac:picMkLst>
        </pc:picChg>
        <pc:picChg chg="del mod">
          <ac:chgData name="marcos aurelio gularte de castro" userId="67f50566e2aee3b4" providerId="LiveId" clId="{78753077-737C-E349-9361-EE54EC81EFBD}" dt="2020-12-21T12:31:11.331" v="168" actId="478"/>
          <ac:picMkLst>
            <pc:docMk/>
            <pc:sldMk cId="2575993547" sldId="261"/>
            <ac:picMk id="8" creationId="{87612EDA-2A1B-0F49-B1DE-D33D9005C7C5}"/>
          </ac:picMkLst>
        </pc:picChg>
        <pc:picChg chg="mod">
          <ac:chgData name="marcos aurelio gularte de castro" userId="67f50566e2aee3b4" providerId="LiveId" clId="{78753077-737C-E349-9361-EE54EC81EFBD}" dt="2020-12-20T17:05:16.973" v="17"/>
          <ac:picMkLst>
            <pc:docMk/>
            <pc:sldMk cId="2575993547" sldId="261"/>
            <ac:picMk id="10" creationId="{0C827A51-CCD3-BD47-9690-51226BBD2C4A}"/>
          </ac:picMkLst>
        </pc:picChg>
      </pc:sldChg>
      <pc:sldChg chg="addSp delSp modSp mod chgLayout modNotesTx">
        <pc:chgData name="marcos aurelio gularte de castro" userId="67f50566e2aee3b4" providerId="LiveId" clId="{78753077-737C-E349-9361-EE54EC81EFBD}" dt="2020-12-20T17:16:26.709" v="67" actId="20577"/>
        <pc:sldMkLst>
          <pc:docMk/>
          <pc:sldMk cId="2500171591" sldId="262"/>
        </pc:sldMkLst>
        <pc:spChg chg="mod ord">
          <ac:chgData name="marcos aurelio gularte de castro" userId="67f50566e2aee3b4" providerId="LiveId" clId="{78753077-737C-E349-9361-EE54EC81EFBD}" dt="2020-12-20T17:16:15.416" v="65" actId="6264"/>
          <ac:spMkLst>
            <pc:docMk/>
            <pc:sldMk cId="2500171591" sldId="262"/>
            <ac:spMk id="2" creationId="{00000000-0000-0000-0000-000000000000}"/>
          </ac:spMkLst>
        </pc:spChg>
        <pc:spChg chg="mod ord">
          <ac:chgData name="marcos aurelio gularte de castro" userId="67f50566e2aee3b4" providerId="LiveId" clId="{78753077-737C-E349-9361-EE54EC81EFBD}" dt="2020-12-20T17:16:15.416" v="65" actId="6264"/>
          <ac:spMkLst>
            <pc:docMk/>
            <pc:sldMk cId="2500171591" sldId="262"/>
            <ac:spMk id="3" creationId="{00000000-0000-0000-0000-000000000000}"/>
          </ac:spMkLst>
        </pc:spChg>
        <pc:spChg chg="add del mod">
          <ac:chgData name="marcos aurelio gularte de castro" userId="67f50566e2aee3b4" providerId="LiveId" clId="{78753077-737C-E349-9361-EE54EC81EFBD}" dt="2020-12-20T17:16:15.416" v="65" actId="6264"/>
          <ac:spMkLst>
            <pc:docMk/>
            <pc:sldMk cId="2500171591" sldId="262"/>
            <ac:spMk id="4" creationId="{E6BE0BE8-A782-D249-896C-12F8B57E0731}"/>
          </ac:spMkLst>
        </pc:spChg>
        <pc:spChg chg="add del mod">
          <ac:chgData name="marcos aurelio gularte de castro" userId="67f50566e2aee3b4" providerId="LiveId" clId="{78753077-737C-E349-9361-EE54EC81EFBD}" dt="2020-12-20T17:16:15.416" v="65" actId="6264"/>
          <ac:spMkLst>
            <pc:docMk/>
            <pc:sldMk cId="2500171591" sldId="262"/>
            <ac:spMk id="5" creationId="{98573BC7-8A26-B54A-8A53-392FE5A00D86}"/>
          </ac:spMkLst>
        </pc:spChg>
        <pc:spChg chg="add del mod">
          <ac:chgData name="marcos aurelio gularte de castro" userId="67f50566e2aee3b4" providerId="LiveId" clId="{78753077-737C-E349-9361-EE54EC81EFBD}" dt="2020-12-20T17:16:15.416" v="65" actId="6264"/>
          <ac:spMkLst>
            <pc:docMk/>
            <pc:sldMk cId="2500171591" sldId="262"/>
            <ac:spMk id="6" creationId="{EF43E2D4-13A4-F143-A88E-6A6A746B6422}"/>
          </ac:spMkLst>
        </pc:spChg>
        <pc:spChg chg="add del mod">
          <ac:chgData name="marcos aurelio gularte de castro" userId="67f50566e2aee3b4" providerId="LiveId" clId="{78753077-737C-E349-9361-EE54EC81EFBD}" dt="2020-12-20T17:16:15.416" v="65" actId="6264"/>
          <ac:spMkLst>
            <pc:docMk/>
            <pc:sldMk cId="2500171591" sldId="262"/>
            <ac:spMk id="7" creationId="{6F2D72D6-43CC-5441-A22F-AFC9D97DF5C5}"/>
          </ac:spMkLst>
        </pc:spChg>
        <pc:picChg chg="mod ord modCrop">
          <ac:chgData name="marcos aurelio gularte de castro" userId="67f50566e2aee3b4" providerId="LiveId" clId="{78753077-737C-E349-9361-EE54EC81EFBD}" dt="2020-12-20T17:16:15.416" v="65" actId="6264"/>
          <ac:picMkLst>
            <pc:docMk/>
            <pc:sldMk cId="2500171591" sldId="262"/>
            <ac:picMk id="12" creationId="{D29540E2-23EF-8041-A156-8120ACDF6E56}"/>
          </ac:picMkLst>
        </pc:picChg>
        <pc:picChg chg="mod ord modCrop">
          <ac:chgData name="marcos aurelio gularte de castro" userId="67f50566e2aee3b4" providerId="LiveId" clId="{78753077-737C-E349-9361-EE54EC81EFBD}" dt="2020-12-20T17:16:15.416" v="65" actId="6264"/>
          <ac:picMkLst>
            <pc:docMk/>
            <pc:sldMk cId="2500171591" sldId="262"/>
            <ac:picMk id="26" creationId="{9819D605-445A-2644-BA96-C6EC9BCF06E2}"/>
          </ac:picMkLst>
        </pc:picChg>
      </pc:sldChg>
      <pc:sldChg chg="modSp mod">
        <pc:chgData name="marcos aurelio gularte de castro" userId="67f50566e2aee3b4" providerId="LiveId" clId="{78753077-737C-E349-9361-EE54EC81EFBD}" dt="2020-12-20T17:16:54.836" v="70" actId="207"/>
        <pc:sldMkLst>
          <pc:docMk/>
          <pc:sldMk cId="1072167307" sldId="263"/>
        </pc:sldMkLst>
        <pc:spChg chg="mod">
          <ac:chgData name="marcos aurelio gularte de castro" userId="67f50566e2aee3b4" providerId="LiveId" clId="{78753077-737C-E349-9361-EE54EC81EFBD}" dt="2020-12-20T17:16:54.836" v="70" actId="207"/>
          <ac:spMkLst>
            <pc:docMk/>
            <pc:sldMk cId="1072167307" sldId="263"/>
            <ac:spMk id="3" creationId="{00000000-0000-0000-0000-000000000000}"/>
          </ac:spMkLst>
        </pc:spChg>
        <pc:picChg chg="mod">
          <ac:chgData name="marcos aurelio gularte de castro" userId="67f50566e2aee3b4" providerId="LiveId" clId="{78753077-737C-E349-9361-EE54EC81EFBD}" dt="2020-12-20T17:05:16.973" v="17"/>
          <ac:picMkLst>
            <pc:docMk/>
            <pc:sldMk cId="1072167307" sldId="263"/>
            <ac:picMk id="7" creationId="{1502EEB9-1F74-7B4B-B2EE-6902EDEF58CF}"/>
          </ac:picMkLst>
        </pc:picChg>
      </pc:sldChg>
      <pc:sldChg chg="modSp mod">
        <pc:chgData name="marcos aurelio gularte de castro" userId="67f50566e2aee3b4" providerId="LiveId" clId="{78753077-737C-E349-9361-EE54EC81EFBD}" dt="2020-12-20T17:17:46.841" v="75" actId="120"/>
        <pc:sldMkLst>
          <pc:docMk/>
          <pc:sldMk cId="845524867" sldId="264"/>
        </pc:sldMkLst>
        <pc:spChg chg="mod">
          <ac:chgData name="marcos aurelio gularte de castro" userId="67f50566e2aee3b4" providerId="LiveId" clId="{78753077-737C-E349-9361-EE54EC81EFBD}" dt="2020-12-20T17:17:46.841" v="75" actId="120"/>
          <ac:spMkLst>
            <pc:docMk/>
            <pc:sldMk cId="845524867" sldId="264"/>
            <ac:spMk id="3" creationId="{00000000-0000-0000-0000-000000000000}"/>
          </ac:spMkLst>
        </pc:spChg>
        <pc:picChg chg="mod">
          <ac:chgData name="marcos aurelio gularte de castro" userId="67f50566e2aee3b4" providerId="LiveId" clId="{78753077-737C-E349-9361-EE54EC81EFBD}" dt="2020-12-20T17:05:16.973" v="17"/>
          <ac:picMkLst>
            <pc:docMk/>
            <pc:sldMk cId="845524867" sldId="264"/>
            <ac:picMk id="10" creationId="{62D9AB15-3BEC-4F4C-BFFC-F2E4B6D99DA0}"/>
          </ac:picMkLst>
        </pc:picChg>
      </pc:sldChg>
      <pc:sldChg chg="addSp delSp modSp mod chgLayout">
        <pc:chgData name="marcos aurelio gularte de castro" userId="67f50566e2aee3b4" providerId="LiveId" clId="{78753077-737C-E349-9361-EE54EC81EFBD}" dt="2020-12-20T17:18:31.325" v="86" actId="20577"/>
        <pc:sldMkLst>
          <pc:docMk/>
          <pc:sldMk cId="671745950" sldId="265"/>
        </pc:sldMkLst>
        <pc:spChg chg="add del mod">
          <ac:chgData name="marcos aurelio gularte de castro" userId="67f50566e2aee3b4" providerId="LiveId" clId="{78753077-737C-E349-9361-EE54EC81EFBD}" dt="2020-12-20T17:18:24.659" v="80" actId="6264"/>
          <ac:spMkLst>
            <pc:docMk/>
            <pc:sldMk cId="671745950" sldId="265"/>
            <ac:spMk id="2" creationId="{2136CFB4-1F66-6B48-9B01-2E2691AAEC80}"/>
          </ac:spMkLst>
        </pc:spChg>
        <pc:spChg chg="mod ord">
          <ac:chgData name="marcos aurelio gularte de castro" userId="67f50566e2aee3b4" providerId="LiveId" clId="{78753077-737C-E349-9361-EE54EC81EFBD}" dt="2020-12-20T17:18:31.325" v="86" actId="20577"/>
          <ac:spMkLst>
            <pc:docMk/>
            <pc:sldMk cId="671745950" sldId="265"/>
            <ac:spMk id="3" creationId="{00000000-0000-0000-0000-000000000000}"/>
          </ac:spMkLst>
        </pc:spChg>
        <pc:spChg chg="add del mod">
          <ac:chgData name="marcos aurelio gularte de castro" userId="67f50566e2aee3b4" providerId="LiveId" clId="{78753077-737C-E349-9361-EE54EC81EFBD}" dt="2020-12-20T17:18:24.659" v="80" actId="6264"/>
          <ac:spMkLst>
            <pc:docMk/>
            <pc:sldMk cId="671745950" sldId="265"/>
            <ac:spMk id="4" creationId="{E9E487B0-0DE0-3343-A528-CB026FE16163}"/>
          </ac:spMkLst>
        </pc:spChg>
        <pc:picChg chg="mod ord modCrop">
          <ac:chgData name="marcos aurelio gularte de castro" userId="67f50566e2aee3b4" providerId="LiveId" clId="{78753077-737C-E349-9361-EE54EC81EFBD}" dt="2020-12-20T17:18:24.659" v="80" actId="6264"/>
          <ac:picMkLst>
            <pc:docMk/>
            <pc:sldMk cId="671745950" sldId="265"/>
            <ac:picMk id="12" creationId="{C2B2E653-447D-4E45-9DD6-A47F67BF68A9}"/>
          </ac:picMkLst>
        </pc:picChg>
      </pc:sldChg>
      <pc:sldChg chg="modSp mod">
        <pc:chgData name="marcos aurelio gularte de castro" userId="67f50566e2aee3b4" providerId="LiveId" clId="{78753077-737C-E349-9361-EE54EC81EFBD}" dt="2020-12-20T17:19:22.960" v="93" actId="207"/>
        <pc:sldMkLst>
          <pc:docMk/>
          <pc:sldMk cId="1299716263" sldId="266"/>
        </pc:sldMkLst>
        <pc:spChg chg="mod">
          <ac:chgData name="marcos aurelio gularte de castro" userId="67f50566e2aee3b4" providerId="LiveId" clId="{78753077-737C-E349-9361-EE54EC81EFBD}" dt="2020-12-20T17:19:04.605" v="89" actId="368"/>
          <ac:spMkLst>
            <pc:docMk/>
            <pc:sldMk cId="1299716263" sldId="266"/>
            <ac:spMk id="2" creationId="{00000000-0000-0000-0000-000000000000}"/>
          </ac:spMkLst>
        </pc:spChg>
        <pc:spChg chg="mod">
          <ac:chgData name="marcos aurelio gularte de castro" userId="67f50566e2aee3b4" providerId="LiveId" clId="{78753077-737C-E349-9361-EE54EC81EFBD}" dt="2020-12-20T17:19:22.960" v="93" actId="207"/>
          <ac:spMkLst>
            <pc:docMk/>
            <pc:sldMk cId="1299716263" sldId="266"/>
            <ac:spMk id="3" creationId="{00000000-0000-0000-0000-000000000000}"/>
          </ac:spMkLst>
        </pc:spChg>
        <pc:picChg chg="mod">
          <ac:chgData name="marcos aurelio gularte de castro" userId="67f50566e2aee3b4" providerId="LiveId" clId="{78753077-737C-E349-9361-EE54EC81EFBD}" dt="2020-12-20T17:05:16.973" v="17"/>
          <ac:picMkLst>
            <pc:docMk/>
            <pc:sldMk cId="1299716263" sldId="266"/>
            <ac:picMk id="13" creationId="{2CAB1961-D6F6-5846-A6D5-7C8F87CDE260}"/>
          </ac:picMkLst>
        </pc:picChg>
      </pc:sldChg>
      <pc:sldChg chg="addSp delSp modSp mod chgLayout">
        <pc:chgData name="marcos aurelio gularte de castro" userId="67f50566e2aee3b4" providerId="LiveId" clId="{78753077-737C-E349-9361-EE54EC81EFBD}" dt="2020-12-20T17:20:08.378" v="97" actId="12"/>
        <pc:sldMkLst>
          <pc:docMk/>
          <pc:sldMk cId="1459359035" sldId="267"/>
        </pc:sldMkLst>
        <pc:spChg chg="add del mod">
          <ac:chgData name="marcos aurelio gularte de castro" userId="67f50566e2aee3b4" providerId="LiveId" clId="{78753077-737C-E349-9361-EE54EC81EFBD}" dt="2020-12-20T17:20:05.620" v="96" actId="6264"/>
          <ac:spMkLst>
            <pc:docMk/>
            <pc:sldMk cId="1459359035" sldId="267"/>
            <ac:spMk id="2" creationId="{52EDCE16-303E-5745-974C-C29A939A32EE}"/>
          </ac:spMkLst>
        </pc:spChg>
        <pc:spChg chg="mod ord">
          <ac:chgData name="marcos aurelio gularte de castro" userId="67f50566e2aee3b4" providerId="LiveId" clId="{78753077-737C-E349-9361-EE54EC81EFBD}" dt="2020-12-20T17:20:08.378" v="97" actId="12"/>
          <ac:spMkLst>
            <pc:docMk/>
            <pc:sldMk cId="1459359035" sldId="267"/>
            <ac:spMk id="3" creationId="{00000000-0000-0000-0000-000000000000}"/>
          </ac:spMkLst>
        </pc:spChg>
        <pc:spChg chg="add del mod">
          <ac:chgData name="marcos aurelio gularte de castro" userId="67f50566e2aee3b4" providerId="LiveId" clId="{78753077-737C-E349-9361-EE54EC81EFBD}" dt="2020-12-20T17:20:05.620" v="96" actId="6264"/>
          <ac:spMkLst>
            <pc:docMk/>
            <pc:sldMk cId="1459359035" sldId="267"/>
            <ac:spMk id="4" creationId="{26223BC4-E05C-C346-BA9B-1AD6201C462D}"/>
          </ac:spMkLst>
        </pc:spChg>
        <pc:picChg chg="mod ord modCrop">
          <ac:chgData name="marcos aurelio gularte de castro" userId="67f50566e2aee3b4" providerId="LiveId" clId="{78753077-737C-E349-9361-EE54EC81EFBD}" dt="2020-12-20T17:20:05.620" v="96" actId="6264"/>
          <ac:picMkLst>
            <pc:docMk/>
            <pc:sldMk cId="1459359035" sldId="267"/>
            <ac:picMk id="8" creationId="{54F35E08-281E-5144-BD15-B99739A9714B}"/>
          </ac:picMkLst>
        </pc:picChg>
      </pc:sldChg>
      <pc:sldChg chg="modSp mod modClrScheme chgLayout">
        <pc:chgData name="marcos aurelio gularte de castro" userId="67f50566e2aee3b4" providerId="LiveId" clId="{78753077-737C-E349-9361-EE54EC81EFBD}" dt="2020-12-20T17:23:18.791" v="113" actId="700"/>
        <pc:sldMkLst>
          <pc:docMk/>
          <pc:sldMk cId="2625099526" sldId="268"/>
        </pc:sldMkLst>
        <pc:spChg chg="mod ord">
          <ac:chgData name="marcos aurelio gularte de castro" userId="67f50566e2aee3b4" providerId="LiveId" clId="{78753077-737C-E349-9361-EE54EC81EFBD}" dt="2020-12-20T17:23:18.791" v="113" actId="700"/>
          <ac:spMkLst>
            <pc:docMk/>
            <pc:sldMk cId="2625099526" sldId="268"/>
            <ac:spMk id="3" creationId="{00000000-0000-0000-0000-000000000000}"/>
          </ac:spMkLst>
        </pc:spChg>
        <pc:picChg chg="mod ord modCrop">
          <ac:chgData name="marcos aurelio gularte de castro" userId="67f50566e2aee3b4" providerId="LiveId" clId="{78753077-737C-E349-9361-EE54EC81EFBD}" dt="2020-12-20T17:23:18.791" v="113" actId="700"/>
          <ac:picMkLst>
            <pc:docMk/>
            <pc:sldMk cId="2625099526" sldId="268"/>
            <ac:picMk id="4" creationId="{F71868BC-BD04-344D-9A60-B88CFCC0DC7E}"/>
          </ac:picMkLst>
        </pc:picChg>
      </pc:sldChg>
      <pc:sldChg chg="addSp delSp modSp mod modNotesTx">
        <pc:chgData name="marcos aurelio gularte de castro" userId="67f50566e2aee3b4" providerId="LiveId" clId="{78753077-737C-E349-9361-EE54EC81EFBD}" dt="2020-12-20T17:22:54.405" v="112" actId="20577"/>
        <pc:sldMkLst>
          <pc:docMk/>
          <pc:sldMk cId="2341949526" sldId="269"/>
        </pc:sldMkLst>
        <pc:spChg chg="mod">
          <ac:chgData name="marcos aurelio gularte de castro" userId="67f50566e2aee3b4" providerId="LiveId" clId="{78753077-737C-E349-9361-EE54EC81EFBD}" dt="2020-12-20T17:21:40.465" v="104" actId="207"/>
          <ac:spMkLst>
            <pc:docMk/>
            <pc:sldMk cId="2341949526" sldId="269"/>
            <ac:spMk id="3" creationId="{00000000-0000-0000-0000-000000000000}"/>
          </ac:spMkLst>
        </pc:spChg>
        <pc:spChg chg="add del mod">
          <ac:chgData name="marcos aurelio gularte de castro" userId="67f50566e2aee3b4" providerId="LiveId" clId="{78753077-737C-E349-9361-EE54EC81EFBD}" dt="2020-12-20T17:22:24.290" v="108"/>
          <ac:spMkLst>
            <pc:docMk/>
            <pc:sldMk cId="2341949526" sldId="269"/>
            <ac:spMk id="4" creationId="{EE4E6982-3F71-0D45-B26A-6279D642C6DF}"/>
          </ac:spMkLst>
        </pc:spChg>
        <pc:spChg chg="add del mod">
          <ac:chgData name="marcos aurelio gularte de castro" userId="67f50566e2aee3b4" providerId="LiveId" clId="{78753077-737C-E349-9361-EE54EC81EFBD}" dt="2020-12-20T17:22:34.203" v="110"/>
          <ac:spMkLst>
            <pc:docMk/>
            <pc:sldMk cId="2341949526" sldId="269"/>
            <ac:spMk id="7" creationId="{72C99BD5-1CA9-1E4C-A1D6-30A98545740B}"/>
          </ac:spMkLst>
        </pc:spChg>
        <pc:picChg chg="add del mod">
          <ac:chgData name="marcos aurelio gularte de castro" userId="67f50566e2aee3b4" providerId="LiveId" clId="{78753077-737C-E349-9361-EE54EC81EFBD}" dt="2020-12-20T17:22:31.634" v="109" actId="478"/>
          <ac:picMkLst>
            <pc:docMk/>
            <pc:sldMk cId="2341949526" sldId="269"/>
            <ac:picMk id="5" creationId="{762A474C-608B-6F4D-9C70-300171568DBE}"/>
          </ac:picMkLst>
        </pc:picChg>
        <pc:picChg chg="add mod">
          <ac:chgData name="marcos aurelio gularte de castro" userId="67f50566e2aee3b4" providerId="LiveId" clId="{78753077-737C-E349-9361-EE54EC81EFBD}" dt="2020-12-20T17:22:34.203" v="110"/>
          <ac:picMkLst>
            <pc:docMk/>
            <pc:sldMk cId="2341949526" sldId="269"/>
            <ac:picMk id="8" creationId="{8F7EBFC3-B22E-3B4D-B5BA-8FE21C6F3CF9}"/>
          </ac:picMkLst>
        </pc:picChg>
        <pc:picChg chg="mod">
          <ac:chgData name="marcos aurelio gularte de castro" userId="67f50566e2aee3b4" providerId="LiveId" clId="{78753077-737C-E349-9361-EE54EC81EFBD}" dt="2020-12-20T17:21:53.214" v="106" actId="1076"/>
          <ac:picMkLst>
            <pc:docMk/>
            <pc:sldMk cId="2341949526" sldId="269"/>
            <ac:picMk id="9" creationId="{0F0E9D71-05F9-EA49-82CD-B2E792DDF8ED}"/>
          </ac:picMkLst>
        </pc:picChg>
        <pc:picChg chg="del mod">
          <ac:chgData name="marcos aurelio gularte de castro" userId="67f50566e2aee3b4" providerId="LiveId" clId="{78753077-737C-E349-9361-EE54EC81EFBD}" dt="2020-12-20T17:21:57.700" v="107" actId="478"/>
          <ac:picMkLst>
            <pc:docMk/>
            <pc:sldMk cId="2341949526" sldId="269"/>
            <ac:picMk id="10" creationId="{BD73B5AE-2F12-4440-B8C5-835CAC4EBD3D}"/>
          </ac:picMkLst>
        </pc:picChg>
      </pc:sldChg>
      <pc:sldChg chg="addSp delSp modSp mod chgLayout">
        <pc:chgData name="marcos aurelio gularte de castro" userId="67f50566e2aee3b4" providerId="LiveId" clId="{78753077-737C-E349-9361-EE54EC81EFBD}" dt="2020-12-21T12:32:03.730" v="175" actId="18131"/>
        <pc:sldMkLst>
          <pc:docMk/>
          <pc:sldMk cId="1387280983" sldId="270"/>
        </pc:sldMkLst>
        <pc:spChg chg="mod ord">
          <ac:chgData name="marcos aurelio gularte de castro" userId="67f50566e2aee3b4" providerId="LiveId" clId="{78753077-737C-E349-9361-EE54EC81EFBD}" dt="2020-12-20T17:24:41.953" v="124" actId="6264"/>
          <ac:spMkLst>
            <pc:docMk/>
            <pc:sldMk cId="1387280983" sldId="270"/>
            <ac:spMk id="2" creationId="{00000000-0000-0000-0000-000000000000}"/>
          </ac:spMkLst>
        </pc:spChg>
        <pc:spChg chg="mod ord">
          <ac:chgData name="marcos aurelio gularte de castro" userId="67f50566e2aee3b4" providerId="LiveId" clId="{78753077-737C-E349-9361-EE54EC81EFBD}" dt="2020-12-20T17:24:47.348" v="127" actId="113"/>
          <ac:spMkLst>
            <pc:docMk/>
            <pc:sldMk cId="1387280983" sldId="270"/>
            <ac:spMk id="3" creationId="{00000000-0000-0000-0000-000000000000}"/>
          </ac:spMkLst>
        </pc:spChg>
        <pc:spChg chg="add del mod">
          <ac:chgData name="marcos aurelio gularte de castro" userId="67f50566e2aee3b4" providerId="LiveId" clId="{78753077-737C-E349-9361-EE54EC81EFBD}" dt="2020-12-20T17:24:41.953" v="124" actId="6264"/>
          <ac:spMkLst>
            <pc:docMk/>
            <pc:sldMk cId="1387280983" sldId="270"/>
            <ac:spMk id="4" creationId="{7868DD49-D73B-1743-8D57-07446EFBEFC8}"/>
          </ac:spMkLst>
        </pc:spChg>
        <pc:spChg chg="add del mod">
          <ac:chgData name="marcos aurelio gularte de castro" userId="67f50566e2aee3b4" providerId="LiveId" clId="{78753077-737C-E349-9361-EE54EC81EFBD}" dt="2020-12-21T12:31:57.703" v="174" actId="931"/>
          <ac:spMkLst>
            <pc:docMk/>
            <pc:sldMk cId="1387280983" sldId="270"/>
            <ac:spMk id="5" creationId="{3F9F8227-7E1A-C14D-8B35-E743AB5F5E26}"/>
          </ac:spMkLst>
        </pc:spChg>
        <pc:spChg chg="add del mod">
          <ac:chgData name="marcos aurelio gularte de castro" userId="67f50566e2aee3b4" providerId="LiveId" clId="{78753077-737C-E349-9361-EE54EC81EFBD}" dt="2020-12-20T17:24:41.953" v="124" actId="6264"/>
          <ac:spMkLst>
            <pc:docMk/>
            <pc:sldMk cId="1387280983" sldId="270"/>
            <ac:spMk id="5" creationId="{5435C6AE-30AC-1D4F-A567-B47EDE0E3C57}"/>
          </ac:spMkLst>
        </pc:spChg>
        <pc:spChg chg="add del mod">
          <ac:chgData name="marcos aurelio gularte de castro" userId="67f50566e2aee3b4" providerId="LiveId" clId="{78753077-737C-E349-9361-EE54EC81EFBD}" dt="2020-12-20T17:24:41.953" v="124" actId="6264"/>
          <ac:spMkLst>
            <pc:docMk/>
            <pc:sldMk cId="1387280983" sldId="270"/>
            <ac:spMk id="6" creationId="{C55CA9C1-F188-3749-A835-D2E8AA550819}"/>
          </ac:spMkLst>
        </pc:spChg>
        <pc:picChg chg="add mod modCrop">
          <ac:chgData name="marcos aurelio gularte de castro" userId="67f50566e2aee3b4" providerId="LiveId" clId="{78753077-737C-E349-9361-EE54EC81EFBD}" dt="2020-12-21T12:32:03.730" v="175" actId="18131"/>
          <ac:picMkLst>
            <pc:docMk/>
            <pc:sldMk cId="1387280983" sldId="270"/>
            <ac:picMk id="7" creationId="{D523631B-28DB-834C-ABCA-6DC2E4DB6017}"/>
          </ac:picMkLst>
        </pc:picChg>
        <pc:picChg chg="del mod ord modCrop">
          <ac:chgData name="marcos aurelio gularte de castro" userId="67f50566e2aee3b4" providerId="LiveId" clId="{78753077-737C-E349-9361-EE54EC81EFBD}" dt="2020-12-21T12:31:49.372" v="173" actId="478"/>
          <ac:picMkLst>
            <pc:docMk/>
            <pc:sldMk cId="1387280983" sldId="270"/>
            <ac:picMk id="11" creationId="{40822457-E613-414B-9D96-C173AAC3229A}"/>
          </ac:picMkLst>
        </pc:picChg>
      </pc:sldChg>
      <pc:sldChg chg="modSp mod">
        <pc:chgData name="marcos aurelio gularte de castro" userId="67f50566e2aee3b4" providerId="LiveId" clId="{78753077-737C-E349-9361-EE54EC81EFBD}" dt="2020-12-20T17:25:37.531" v="130" actId="113"/>
        <pc:sldMkLst>
          <pc:docMk/>
          <pc:sldMk cId="3001299508" sldId="271"/>
        </pc:sldMkLst>
        <pc:spChg chg="mod">
          <ac:chgData name="marcos aurelio gularte de castro" userId="67f50566e2aee3b4" providerId="LiveId" clId="{78753077-737C-E349-9361-EE54EC81EFBD}" dt="2020-12-20T17:25:37.531" v="130" actId="113"/>
          <ac:spMkLst>
            <pc:docMk/>
            <pc:sldMk cId="3001299508" sldId="271"/>
            <ac:spMk id="3" creationId="{00000000-0000-0000-0000-000000000000}"/>
          </ac:spMkLst>
        </pc:spChg>
        <pc:picChg chg="mod">
          <ac:chgData name="marcos aurelio gularte de castro" userId="67f50566e2aee3b4" providerId="LiveId" clId="{78753077-737C-E349-9361-EE54EC81EFBD}" dt="2020-12-20T17:05:16.973" v="17"/>
          <ac:picMkLst>
            <pc:docMk/>
            <pc:sldMk cId="3001299508" sldId="271"/>
            <ac:picMk id="7" creationId="{5A38FBCE-6A49-994F-BED0-7BBDC739B4B2}"/>
          </ac:picMkLst>
        </pc:picChg>
      </pc:sldChg>
      <pc:sldChg chg="modSp modNotesTx">
        <pc:chgData name="marcos aurelio gularte de castro" userId="67f50566e2aee3b4" providerId="LiveId" clId="{78753077-737C-E349-9361-EE54EC81EFBD}" dt="2020-12-20T17:26:29.460" v="133" actId="120"/>
        <pc:sldMkLst>
          <pc:docMk/>
          <pc:sldMk cId="778391491" sldId="272"/>
        </pc:sldMkLst>
        <pc:spChg chg="mod">
          <ac:chgData name="marcos aurelio gularte de castro" userId="67f50566e2aee3b4" providerId="LiveId" clId="{78753077-737C-E349-9361-EE54EC81EFBD}" dt="2020-12-20T17:26:09.110" v="131"/>
          <ac:spMkLst>
            <pc:docMk/>
            <pc:sldMk cId="778391491" sldId="272"/>
            <ac:spMk id="3" creationId="{00000000-0000-0000-0000-000000000000}"/>
          </ac:spMkLst>
        </pc:spChg>
        <pc:picChg chg="mod">
          <ac:chgData name="marcos aurelio gularte de castro" userId="67f50566e2aee3b4" providerId="LiveId" clId="{78753077-737C-E349-9361-EE54EC81EFBD}" dt="2020-12-20T17:05:16.973" v="17"/>
          <ac:picMkLst>
            <pc:docMk/>
            <pc:sldMk cId="778391491" sldId="272"/>
            <ac:picMk id="10" creationId="{80341934-E09E-EC43-862D-0AD46F3DA334}"/>
          </ac:picMkLst>
        </pc:picChg>
        <pc:picChg chg="mod">
          <ac:chgData name="marcos aurelio gularte de castro" userId="67f50566e2aee3b4" providerId="LiveId" clId="{78753077-737C-E349-9361-EE54EC81EFBD}" dt="2020-12-20T17:05:16.973" v="17"/>
          <ac:picMkLst>
            <pc:docMk/>
            <pc:sldMk cId="778391491" sldId="272"/>
            <ac:picMk id="12" creationId="{6D7C27BB-F1C6-2441-B255-4543A1BD1171}"/>
          </ac:picMkLst>
        </pc:picChg>
      </pc:sldChg>
      <pc:sldChg chg="modSp mod">
        <pc:chgData name="marcos aurelio gularte de castro" userId="67f50566e2aee3b4" providerId="LiveId" clId="{78753077-737C-E349-9361-EE54EC81EFBD}" dt="2020-12-20T17:26:55.495" v="136" actId="207"/>
        <pc:sldMkLst>
          <pc:docMk/>
          <pc:sldMk cId="2964574700" sldId="273"/>
        </pc:sldMkLst>
        <pc:spChg chg="mod">
          <ac:chgData name="marcos aurelio gularte de castro" userId="67f50566e2aee3b4" providerId="LiveId" clId="{78753077-737C-E349-9361-EE54EC81EFBD}" dt="2020-12-20T17:26:55.495" v="136" actId="207"/>
          <ac:spMkLst>
            <pc:docMk/>
            <pc:sldMk cId="2964574700" sldId="273"/>
            <ac:spMk id="3" creationId="{00000000-0000-0000-0000-000000000000}"/>
          </ac:spMkLst>
        </pc:spChg>
        <pc:picChg chg="mod">
          <ac:chgData name="marcos aurelio gularte de castro" userId="67f50566e2aee3b4" providerId="LiveId" clId="{78753077-737C-E349-9361-EE54EC81EFBD}" dt="2020-12-20T17:05:16.973" v="17"/>
          <ac:picMkLst>
            <pc:docMk/>
            <pc:sldMk cId="2964574700" sldId="273"/>
            <ac:picMk id="7" creationId="{C84DAE4E-67F3-B94A-A8D7-A3DC76F699C1}"/>
          </ac:picMkLst>
        </pc:picChg>
      </pc:sldChg>
      <pc:sldChg chg="addSp delSp modSp mod modClrScheme chgLayout">
        <pc:chgData name="marcos aurelio gularte de castro" userId="67f50566e2aee3b4" providerId="LiveId" clId="{78753077-737C-E349-9361-EE54EC81EFBD}" dt="2020-12-20T20:10:44.752" v="153" actId="931"/>
        <pc:sldMkLst>
          <pc:docMk/>
          <pc:sldMk cId="3950669613" sldId="274"/>
        </pc:sldMkLst>
        <pc:spChg chg="mod ord">
          <ac:chgData name="marcos aurelio gularte de castro" userId="67f50566e2aee3b4" providerId="LiveId" clId="{78753077-737C-E349-9361-EE54EC81EFBD}" dt="2020-12-20T20:08:55.798" v="147" actId="700"/>
          <ac:spMkLst>
            <pc:docMk/>
            <pc:sldMk cId="3950669613" sldId="274"/>
            <ac:spMk id="3" creationId="{00000000-0000-0000-0000-000000000000}"/>
          </ac:spMkLst>
        </pc:spChg>
        <pc:spChg chg="add del mod ord">
          <ac:chgData name="marcos aurelio gularte de castro" userId="67f50566e2aee3b4" providerId="LiveId" clId="{78753077-737C-E349-9361-EE54EC81EFBD}" dt="2020-12-20T20:08:55.798" v="147" actId="700"/>
          <ac:spMkLst>
            <pc:docMk/>
            <pc:sldMk cId="3950669613" sldId="274"/>
            <ac:spMk id="4" creationId="{0385D065-C3AB-1F4E-A695-6A50C482D63F}"/>
          </ac:spMkLst>
        </pc:spChg>
        <pc:spChg chg="add mod ord">
          <ac:chgData name="marcos aurelio gularte de castro" userId="67f50566e2aee3b4" providerId="LiveId" clId="{78753077-737C-E349-9361-EE54EC81EFBD}" dt="2020-12-20T20:08:55.798" v="147" actId="700"/>
          <ac:spMkLst>
            <pc:docMk/>
            <pc:sldMk cId="3950669613" sldId="274"/>
            <ac:spMk id="5" creationId="{CA3AF270-C5DA-494D-B0DC-9EA8151C85F6}"/>
          </ac:spMkLst>
        </pc:spChg>
        <pc:spChg chg="add del mod">
          <ac:chgData name="marcos aurelio gularte de castro" userId="67f50566e2aee3b4" providerId="LiveId" clId="{78753077-737C-E349-9361-EE54EC81EFBD}" dt="2020-12-20T20:10:06.093" v="149" actId="931"/>
          <ac:spMkLst>
            <pc:docMk/>
            <pc:sldMk cId="3950669613" sldId="274"/>
            <ac:spMk id="7" creationId="{1452615E-C440-ED4A-A1FE-F95BDF1E330A}"/>
          </ac:spMkLst>
        </pc:spChg>
        <pc:spChg chg="add del mod">
          <ac:chgData name="marcos aurelio gularte de castro" userId="67f50566e2aee3b4" providerId="LiveId" clId="{78753077-737C-E349-9361-EE54EC81EFBD}" dt="2020-12-20T20:10:26.088" v="151" actId="931"/>
          <ac:spMkLst>
            <pc:docMk/>
            <pc:sldMk cId="3950669613" sldId="274"/>
            <ac:spMk id="13" creationId="{1A4FBEA0-9922-BB44-ABEB-730BA69AB62C}"/>
          </ac:spMkLst>
        </pc:spChg>
        <pc:spChg chg="add del mod">
          <ac:chgData name="marcos aurelio gularte de castro" userId="67f50566e2aee3b4" providerId="LiveId" clId="{78753077-737C-E349-9361-EE54EC81EFBD}" dt="2020-12-20T20:10:44.752" v="153" actId="931"/>
          <ac:spMkLst>
            <pc:docMk/>
            <pc:sldMk cId="3950669613" sldId="274"/>
            <ac:spMk id="17" creationId="{19340DD2-2A2E-BE41-AE54-A4A4E72E9BC6}"/>
          </ac:spMkLst>
        </pc:spChg>
        <pc:picChg chg="del mod ord modCrop">
          <ac:chgData name="marcos aurelio gularte de castro" userId="67f50566e2aee3b4" providerId="LiveId" clId="{78753077-737C-E349-9361-EE54EC81EFBD}" dt="2020-12-20T20:09:31.856" v="148" actId="478"/>
          <ac:picMkLst>
            <pc:docMk/>
            <pc:sldMk cId="3950669613" sldId="274"/>
            <ac:picMk id="8" creationId="{65839861-3362-DA44-AF6C-6CE2AA4FFB72}"/>
          </ac:picMkLst>
        </pc:picChg>
        <pc:picChg chg="del mod ord modCrop">
          <ac:chgData name="marcos aurelio gularte de castro" userId="67f50566e2aee3b4" providerId="LiveId" clId="{78753077-737C-E349-9361-EE54EC81EFBD}" dt="2020-12-20T20:08:48.850" v="146" actId="478"/>
          <ac:picMkLst>
            <pc:docMk/>
            <pc:sldMk cId="3950669613" sldId="274"/>
            <ac:picMk id="10" creationId="{08239EE8-2E22-874E-983B-8117B8ED535B}"/>
          </ac:picMkLst>
        </pc:picChg>
        <pc:picChg chg="add del mod">
          <ac:chgData name="marcos aurelio gularte de castro" userId="67f50566e2aee3b4" providerId="LiveId" clId="{78753077-737C-E349-9361-EE54EC81EFBD}" dt="2020-12-20T20:10:09.348" v="150" actId="478"/>
          <ac:picMkLst>
            <pc:docMk/>
            <pc:sldMk cId="3950669613" sldId="274"/>
            <ac:picMk id="11" creationId="{CAA3FF1F-EF2D-6A47-AAC2-4DC924E80A1D}"/>
          </ac:picMkLst>
        </pc:picChg>
        <pc:picChg chg="add del mod">
          <ac:chgData name="marcos aurelio gularte de castro" userId="67f50566e2aee3b4" providerId="LiveId" clId="{78753077-737C-E349-9361-EE54EC81EFBD}" dt="2020-12-20T20:10:29.389" v="152" actId="478"/>
          <ac:picMkLst>
            <pc:docMk/>
            <pc:sldMk cId="3950669613" sldId="274"/>
            <ac:picMk id="15" creationId="{D3074C05-76E7-3C4C-A735-BED0EEFED302}"/>
          </ac:picMkLst>
        </pc:picChg>
        <pc:picChg chg="add mod">
          <ac:chgData name="marcos aurelio gularte de castro" userId="67f50566e2aee3b4" providerId="LiveId" clId="{78753077-737C-E349-9361-EE54EC81EFBD}" dt="2020-12-20T20:10:44.752" v="153" actId="931"/>
          <ac:picMkLst>
            <pc:docMk/>
            <pc:sldMk cId="3950669613" sldId="274"/>
            <ac:picMk id="19" creationId="{7717E5A7-243A-FA42-BFC1-AF133E204763}"/>
          </ac:picMkLst>
        </pc:picChg>
      </pc:sldChg>
      <pc:sldChg chg="modSp mod">
        <pc:chgData name="marcos aurelio gularte de castro" userId="67f50566e2aee3b4" providerId="LiveId" clId="{78753077-737C-E349-9361-EE54EC81EFBD}" dt="2020-12-20T20:11:12.914" v="157" actId="207"/>
        <pc:sldMkLst>
          <pc:docMk/>
          <pc:sldMk cId="2957963505" sldId="275"/>
        </pc:sldMkLst>
        <pc:spChg chg="mod">
          <ac:chgData name="marcos aurelio gularte de castro" userId="67f50566e2aee3b4" providerId="LiveId" clId="{78753077-737C-E349-9361-EE54EC81EFBD}" dt="2020-12-20T20:11:12.914" v="157" actId="207"/>
          <ac:spMkLst>
            <pc:docMk/>
            <pc:sldMk cId="2957963505" sldId="275"/>
            <ac:spMk id="3" creationId="{00000000-0000-0000-0000-000000000000}"/>
          </ac:spMkLst>
        </pc:spChg>
        <pc:picChg chg="mod">
          <ac:chgData name="marcos aurelio gularte de castro" userId="67f50566e2aee3b4" providerId="LiveId" clId="{78753077-737C-E349-9361-EE54EC81EFBD}" dt="2020-12-20T17:05:16.973" v="17"/>
          <ac:picMkLst>
            <pc:docMk/>
            <pc:sldMk cId="2957963505" sldId="275"/>
            <ac:picMk id="16" creationId="{38002F99-C1CA-3B4E-8EA0-F594044BBAAC}"/>
          </ac:picMkLst>
        </pc:picChg>
        <pc:picChg chg="mod">
          <ac:chgData name="marcos aurelio gularte de castro" userId="67f50566e2aee3b4" providerId="LiveId" clId="{78753077-737C-E349-9361-EE54EC81EFBD}" dt="2020-12-20T17:05:16.973" v="17"/>
          <ac:picMkLst>
            <pc:docMk/>
            <pc:sldMk cId="2957963505" sldId="275"/>
            <ac:picMk id="18" creationId="{87180020-A0A1-E44A-A771-1A7AAAA9918C}"/>
          </ac:picMkLst>
        </pc:picChg>
      </pc:sldChg>
      <pc:sldChg chg="modSp mod">
        <pc:chgData name="marcos aurelio gularte de castro" userId="67f50566e2aee3b4" providerId="LiveId" clId="{78753077-737C-E349-9361-EE54EC81EFBD}" dt="2020-12-20T20:11:55.429" v="162" actId="207"/>
        <pc:sldMkLst>
          <pc:docMk/>
          <pc:sldMk cId="2916452569" sldId="276"/>
        </pc:sldMkLst>
        <pc:spChg chg="mod">
          <ac:chgData name="marcos aurelio gularte de castro" userId="67f50566e2aee3b4" providerId="LiveId" clId="{78753077-737C-E349-9361-EE54EC81EFBD}" dt="2020-12-20T20:11:55.429" v="162" actId="207"/>
          <ac:spMkLst>
            <pc:docMk/>
            <pc:sldMk cId="2916452569" sldId="276"/>
            <ac:spMk id="3" creationId="{00000000-0000-0000-0000-000000000000}"/>
          </ac:spMkLst>
        </pc:spChg>
        <pc:picChg chg="mod">
          <ac:chgData name="marcos aurelio gularte de castro" userId="67f50566e2aee3b4" providerId="LiveId" clId="{78753077-737C-E349-9361-EE54EC81EFBD}" dt="2020-12-20T17:05:16.973" v="17"/>
          <ac:picMkLst>
            <pc:docMk/>
            <pc:sldMk cId="2916452569" sldId="276"/>
            <ac:picMk id="7" creationId="{91E19B0B-26E7-F441-917F-C56419C9FD48}"/>
          </ac:picMkLst>
        </pc:picChg>
      </pc:sldChg>
      <pc:sldChg chg="addSp delSp modSp mod chgLayout">
        <pc:chgData name="marcos aurelio gularte de castro" userId="67f50566e2aee3b4" providerId="LiveId" clId="{78753077-737C-E349-9361-EE54EC81EFBD}" dt="2020-12-20T20:12:40.637" v="165" actId="6264"/>
        <pc:sldMkLst>
          <pc:docMk/>
          <pc:sldMk cId="3524166318" sldId="279"/>
        </pc:sldMkLst>
        <pc:spChg chg="add del mod">
          <ac:chgData name="marcos aurelio gularte de castro" userId="67f50566e2aee3b4" providerId="LiveId" clId="{78753077-737C-E349-9361-EE54EC81EFBD}" dt="2020-12-20T20:12:40.637" v="165" actId="6264"/>
          <ac:spMkLst>
            <pc:docMk/>
            <pc:sldMk cId="3524166318" sldId="279"/>
            <ac:spMk id="2" creationId="{70B384CB-59B9-2246-8D90-A090CD2EC748}"/>
          </ac:spMkLst>
        </pc:spChg>
        <pc:spChg chg="mod ord">
          <ac:chgData name="marcos aurelio gularte de castro" userId="67f50566e2aee3b4" providerId="LiveId" clId="{78753077-737C-E349-9361-EE54EC81EFBD}" dt="2020-12-20T20:12:40.637" v="165" actId="6264"/>
          <ac:spMkLst>
            <pc:docMk/>
            <pc:sldMk cId="3524166318" sldId="279"/>
            <ac:spMk id="3" creationId="{00000000-0000-0000-0000-000000000000}"/>
          </ac:spMkLst>
        </pc:spChg>
        <pc:spChg chg="add del mod">
          <ac:chgData name="marcos aurelio gularte de castro" userId="67f50566e2aee3b4" providerId="LiveId" clId="{78753077-737C-E349-9361-EE54EC81EFBD}" dt="2020-12-20T20:12:40.637" v="165" actId="6264"/>
          <ac:spMkLst>
            <pc:docMk/>
            <pc:sldMk cId="3524166318" sldId="279"/>
            <ac:spMk id="4" creationId="{9C7B41DE-27CC-5847-81E2-F6E2CEC3A5B3}"/>
          </ac:spMkLst>
        </pc:spChg>
        <pc:spChg chg="add del mod">
          <ac:chgData name="marcos aurelio gularte de castro" userId="67f50566e2aee3b4" providerId="LiveId" clId="{78753077-737C-E349-9361-EE54EC81EFBD}" dt="2020-12-20T20:12:40.637" v="165" actId="6264"/>
          <ac:spMkLst>
            <pc:docMk/>
            <pc:sldMk cId="3524166318" sldId="279"/>
            <ac:spMk id="5" creationId="{E45C1D55-D6BE-0E40-BC5F-065BBAB027A0}"/>
          </ac:spMkLst>
        </pc:spChg>
        <pc:spChg chg="mod ord">
          <ac:chgData name="marcos aurelio gularte de castro" userId="67f50566e2aee3b4" providerId="LiveId" clId="{78753077-737C-E349-9361-EE54EC81EFBD}" dt="2020-12-20T20:12:40.637" v="165" actId="6264"/>
          <ac:spMkLst>
            <pc:docMk/>
            <pc:sldMk cId="3524166318" sldId="279"/>
            <ac:spMk id="7" creationId="{ECA501EE-EA4B-CD42-AF08-D526A8837BA5}"/>
          </ac:spMkLst>
        </pc:spChg>
        <pc:picChg chg="mod ord modCrop">
          <ac:chgData name="marcos aurelio gularte de castro" userId="67f50566e2aee3b4" providerId="LiveId" clId="{78753077-737C-E349-9361-EE54EC81EFBD}" dt="2020-12-20T20:12:40.637" v="165" actId="6264"/>
          <ac:picMkLst>
            <pc:docMk/>
            <pc:sldMk cId="3524166318" sldId="279"/>
            <ac:picMk id="13" creationId="{3C01598F-7A58-774F-BBD2-E896CE22ECCF}"/>
          </ac:picMkLst>
        </pc:picChg>
      </pc:sldChg>
      <pc:sldChg chg="new del">
        <pc:chgData name="marcos aurelio gularte de castro" userId="67f50566e2aee3b4" providerId="LiveId" clId="{78753077-737C-E349-9361-EE54EC81EFBD}" dt="2020-12-21T12:31:24.095" v="171" actId="680"/>
        <pc:sldMkLst>
          <pc:docMk/>
          <pc:sldMk cId="3544056569" sldId="281"/>
        </pc:sldMkLst>
      </pc:sldChg>
      <pc:sldMasterChg chg="modSldLayout">
        <pc:chgData name="marcos aurelio gularte de castro" userId="67f50566e2aee3b4" providerId="LiveId" clId="{78753077-737C-E349-9361-EE54EC81EFBD}" dt="2020-12-21T12:33:25.290" v="190" actId="1076"/>
        <pc:sldMasterMkLst>
          <pc:docMk/>
          <pc:sldMasterMk cId="3308270752" sldId="2147483686"/>
        </pc:sldMasterMkLst>
        <pc:sldLayoutChg chg="addSp delSp modSp mod">
          <pc:chgData name="marcos aurelio gularte de castro" userId="67f50566e2aee3b4" providerId="LiveId" clId="{78753077-737C-E349-9361-EE54EC81EFBD}" dt="2020-12-21T12:32:36.023" v="185"/>
          <pc:sldLayoutMkLst>
            <pc:docMk/>
            <pc:sldMasterMk cId="3308270752" sldId="2147483686"/>
            <pc:sldLayoutMk cId="396783693" sldId="2147483694"/>
          </pc:sldLayoutMkLst>
          <pc:picChg chg="del">
            <ac:chgData name="marcos aurelio gularte de castro" userId="67f50566e2aee3b4" providerId="LiveId" clId="{78753077-737C-E349-9361-EE54EC81EFBD}" dt="2020-12-21T12:32:34.224" v="184" actId="478"/>
            <ac:picMkLst>
              <pc:docMk/>
              <pc:sldMasterMk cId="3308270752" sldId="2147483686"/>
              <pc:sldLayoutMk cId="396783693" sldId="2147483694"/>
              <ac:picMk id="5" creationId="{09C1D839-AB2A-334D-86FD-5CE73AF32ACD}"/>
            </ac:picMkLst>
          </pc:picChg>
          <pc:picChg chg="add mod">
            <ac:chgData name="marcos aurelio gularte de castro" userId="67f50566e2aee3b4" providerId="LiveId" clId="{78753077-737C-E349-9361-EE54EC81EFBD}" dt="2020-12-21T12:32:36.023" v="185"/>
            <ac:picMkLst>
              <pc:docMk/>
              <pc:sldMasterMk cId="3308270752" sldId="2147483686"/>
              <pc:sldLayoutMk cId="396783693" sldId="2147483694"/>
              <ac:picMk id="7" creationId="{D466E6F6-C34D-5B45-B1DF-D5E7EA7A33EF}"/>
            </ac:picMkLst>
          </pc:picChg>
          <pc:picChg chg="del">
            <ac:chgData name="marcos aurelio gularte de castro" userId="67f50566e2aee3b4" providerId="LiveId" clId="{78753077-737C-E349-9361-EE54EC81EFBD}" dt="2020-12-21T12:32:34.224" v="184" actId="478"/>
            <ac:picMkLst>
              <pc:docMk/>
              <pc:sldMasterMk cId="3308270752" sldId="2147483686"/>
              <pc:sldLayoutMk cId="396783693" sldId="2147483694"/>
              <ac:picMk id="11" creationId="{018CFA39-E2D6-8A46-BE29-0380BFD8C091}"/>
            </ac:picMkLst>
          </pc:picChg>
        </pc:sldLayoutChg>
        <pc:sldLayoutChg chg="addSp delSp modSp mod">
          <pc:chgData name="marcos aurelio gularte de castro" userId="67f50566e2aee3b4" providerId="LiveId" clId="{78753077-737C-E349-9361-EE54EC81EFBD}" dt="2020-12-21T12:32:56.244" v="188" actId="1076"/>
          <pc:sldLayoutMkLst>
            <pc:docMk/>
            <pc:sldMasterMk cId="3308270752" sldId="2147483686"/>
            <pc:sldLayoutMk cId="1170312554" sldId="2147483714"/>
          </pc:sldLayoutMkLst>
          <pc:picChg chg="del">
            <ac:chgData name="marcos aurelio gularte de castro" userId="67f50566e2aee3b4" providerId="LiveId" clId="{78753077-737C-E349-9361-EE54EC81EFBD}" dt="2020-12-21T12:32:51.262" v="186" actId="478"/>
            <ac:picMkLst>
              <pc:docMk/>
              <pc:sldMasterMk cId="3308270752" sldId="2147483686"/>
              <pc:sldLayoutMk cId="1170312554" sldId="2147483714"/>
              <ac:picMk id="8" creationId="{2B849E26-FD60-5044-A7BD-A5F4D0CCFD3D}"/>
            </ac:picMkLst>
          </pc:picChg>
          <pc:picChg chg="add mod">
            <ac:chgData name="marcos aurelio gularte de castro" userId="67f50566e2aee3b4" providerId="LiveId" clId="{78753077-737C-E349-9361-EE54EC81EFBD}" dt="2020-12-21T12:32:56.244" v="188" actId="1076"/>
            <ac:picMkLst>
              <pc:docMk/>
              <pc:sldMasterMk cId="3308270752" sldId="2147483686"/>
              <pc:sldLayoutMk cId="1170312554" sldId="2147483714"/>
              <ac:picMk id="10" creationId="{98578FA2-40BA-E24C-A7ED-2B7AD351266C}"/>
            </ac:picMkLst>
          </pc:picChg>
        </pc:sldLayoutChg>
        <pc:sldLayoutChg chg="addSp modSp mod">
          <pc:chgData name="marcos aurelio gularte de castro" userId="67f50566e2aee3b4" providerId="LiveId" clId="{78753077-737C-E349-9361-EE54EC81EFBD}" dt="2020-12-21T12:33:25.290" v="190" actId="1076"/>
          <pc:sldLayoutMkLst>
            <pc:docMk/>
            <pc:sldMasterMk cId="3308270752" sldId="2147483686"/>
            <pc:sldLayoutMk cId="1691674787" sldId="2147483716"/>
          </pc:sldLayoutMkLst>
          <pc:picChg chg="add mod">
            <ac:chgData name="marcos aurelio gularte de castro" userId="67f50566e2aee3b4" providerId="LiveId" clId="{78753077-737C-E349-9361-EE54EC81EFBD}" dt="2020-12-21T12:33:25.290" v="190" actId="1076"/>
            <ac:picMkLst>
              <pc:docMk/>
              <pc:sldMasterMk cId="3308270752" sldId="2147483686"/>
              <pc:sldLayoutMk cId="1691674787" sldId="2147483716"/>
              <ac:picMk id="8" creationId="{0EE189A9-D7AF-3842-8ED6-D70E140BA224}"/>
            </ac:picMkLst>
          </pc:picChg>
        </pc:sldLayoutChg>
      </pc:sldMasterChg>
    </pc:docChg>
  </pc:docChgLst>
  <pc:docChgLst>
    <pc:chgData name="marcos aurelio gularte de castro" userId="67f50566e2aee3b4" providerId="LiveId" clId="{FCD0B06F-4AEA-C34A-939C-ABAD9753A949}"/>
    <pc:docChg chg="undo custSel addSld delSld modSld modMainMaster modNotesMaster">
      <pc:chgData name="marcos aurelio gularte de castro" userId="67f50566e2aee3b4" providerId="LiveId" clId="{FCD0B06F-4AEA-C34A-939C-ABAD9753A949}" dt="2020-09-29T12:40:28.753" v="245" actId="18331"/>
      <pc:docMkLst>
        <pc:docMk/>
      </pc:docMkLst>
      <pc:sldChg chg="addSp delSp modSp mod modTransition chgLayout modNotes">
        <pc:chgData name="marcos aurelio gularte de castro" userId="67f50566e2aee3b4" providerId="LiveId" clId="{FCD0B06F-4AEA-C34A-939C-ABAD9753A949}" dt="2020-09-29T11:18:18.346" v="161"/>
        <pc:sldMkLst>
          <pc:docMk/>
          <pc:sldMk cId="2058157467" sldId="256"/>
        </pc:sldMkLst>
        <pc:spChg chg="mod ord">
          <ac:chgData name="marcos aurelio gularte de castro" userId="67f50566e2aee3b4" providerId="LiveId" clId="{FCD0B06F-4AEA-C34A-939C-ABAD9753A949}" dt="2020-09-29T11:00:24.718" v="14" actId="6264"/>
          <ac:spMkLst>
            <pc:docMk/>
            <pc:sldMk cId="2058157467" sldId="256"/>
            <ac:spMk id="2" creationId="{00000000-0000-0000-0000-000000000000}"/>
          </ac:spMkLst>
        </pc:spChg>
        <pc:spChg chg="mod ord">
          <ac:chgData name="marcos aurelio gularte de castro" userId="67f50566e2aee3b4" providerId="LiveId" clId="{FCD0B06F-4AEA-C34A-939C-ABAD9753A949}" dt="2020-09-29T11:00:24.814" v="15" actId="27636"/>
          <ac:spMkLst>
            <pc:docMk/>
            <pc:sldMk cId="2058157467" sldId="256"/>
            <ac:spMk id="3" creationId="{00000000-0000-0000-0000-000000000000}"/>
          </ac:spMkLst>
        </pc:spChg>
        <pc:spChg chg="del mod">
          <ac:chgData name="marcos aurelio gularte de castro" userId="67f50566e2aee3b4" providerId="LiveId" clId="{FCD0B06F-4AEA-C34A-939C-ABAD9753A949}" dt="2020-09-29T11:00:22.470" v="13" actId="478"/>
          <ac:spMkLst>
            <pc:docMk/>
            <pc:sldMk cId="2058157467" sldId="256"/>
            <ac:spMk id="5" creationId="{00000000-0000-0000-0000-000000000000}"/>
          </ac:spMkLst>
        </pc:spChg>
        <pc:spChg chg="add del mod">
          <ac:chgData name="marcos aurelio gularte de castro" userId="67f50566e2aee3b4" providerId="LiveId" clId="{FCD0B06F-4AEA-C34A-939C-ABAD9753A949}" dt="2020-09-29T11:00:24.718" v="14" actId="6264"/>
          <ac:spMkLst>
            <pc:docMk/>
            <pc:sldMk cId="2058157467" sldId="256"/>
            <ac:spMk id="8" creationId="{185BFEED-F08A-ED48-971A-D6FDAC000337}"/>
          </ac:spMkLst>
        </pc:spChg>
        <pc:spChg chg="add del mod">
          <ac:chgData name="marcos aurelio gularte de castro" userId="67f50566e2aee3b4" providerId="LiveId" clId="{FCD0B06F-4AEA-C34A-939C-ABAD9753A949}" dt="2020-09-29T11:00:24.718" v="14" actId="6264"/>
          <ac:spMkLst>
            <pc:docMk/>
            <pc:sldMk cId="2058157467" sldId="256"/>
            <ac:spMk id="9" creationId="{9DA471BF-DC56-234D-9BA5-64A432610079}"/>
          </ac:spMkLst>
        </pc:spChg>
        <pc:picChg chg="del mod">
          <ac:chgData name="marcos aurelio gularte de castro" userId="67f50566e2aee3b4" providerId="LiveId" clId="{FCD0B06F-4AEA-C34A-939C-ABAD9753A949}" dt="2020-09-29T11:00:22.470" v="13" actId="478"/>
          <ac:picMkLst>
            <pc:docMk/>
            <pc:sldMk cId="2058157467" sldId="256"/>
            <ac:picMk id="4" creationId="{00000000-0000-0000-0000-000000000000}"/>
          </ac:picMkLst>
        </pc:picChg>
        <pc:picChg chg="del mod">
          <ac:chgData name="marcos aurelio gularte de castro" userId="67f50566e2aee3b4" providerId="LiveId" clId="{FCD0B06F-4AEA-C34A-939C-ABAD9753A949}" dt="2020-09-29T11:00:05.861" v="7" actId="478"/>
          <ac:picMkLst>
            <pc:docMk/>
            <pc:sldMk cId="2058157467" sldId="256"/>
            <ac:picMk id="6" creationId="{00000000-0000-0000-0000-000000000000}"/>
          </ac:picMkLst>
        </pc:picChg>
        <pc:picChg chg="del mod">
          <ac:chgData name="marcos aurelio gularte de castro" userId="67f50566e2aee3b4" providerId="LiveId" clId="{FCD0B06F-4AEA-C34A-939C-ABAD9753A949}" dt="2020-09-29T11:00:08.654" v="8" actId="478"/>
          <ac:picMkLst>
            <pc:docMk/>
            <pc:sldMk cId="2058157467" sldId="256"/>
            <ac:picMk id="7" creationId="{00000000-0000-0000-0000-000000000000}"/>
          </ac:picMkLst>
        </pc:picChg>
        <pc:picChg chg="add mod">
          <ac:chgData name="marcos aurelio gularte de castro" userId="67f50566e2aee3b4" providerId="LiveId" clId="{FCD0B06F-4AEA-C34A-939C-ABAD9753A949}" dt="2020-09-29T11:01:00.571" v="20" actId="1076"/>
          <ac:picMkLst>
            <pc:docMk/>
            <pc:sldMk cId="2058157467" sldId="256"/>
            <ac:picMk id="10" creationId="{B46D093C-1885-D149-83D9-506364FC385E}"/>
          </ac:picMkLst>
        </pc:picChg>
        <pc:picChg chg="add mod">
          <ac:chgData name="marcos aurelio gularte de castro" userId="67f50566e2aee3b4" providerId="LiveId" clId="{FCD0B06F-4AEA-C34A-939C-ABAD9753A949}" dt="2020-09-29T11:01:09.669" v="22" actId="1076"/>
          <ac:picMkLst>
            <pc:docMk/>
            <pc:sldMk cId="2058157467" sldId="256"/>
            <ac:picMk id="11" creationId="{57948868-C544-3B48-A6F5-0CCCDB95E8D5}"/>
          </ac:picMkLst>
        </pc:picChg>
      </pc:sldChg>
      <pc:sldChg chg="addSp delSp modSp mod modTransition modClrScheme chgLayout modNotes">
        <pc:chgData name="marcos aurelio gularte de castro" userId="67f50566e2aee3b4" providerId="LiveId" clId="{FCD0B06F-4AEA-C34A-939C-ABAD9753A949}" dt="2020-09-29T11:29:26.364" v="167" actId="931"/>
        <pc:sldMkLst>
          <pc:docMk/>
          <pc:sldMk cId="1754691886" sldId="257"/>
        </pc:sldMkLst>
        <pc:spChg chg="del mod ord">
          <ac:chgData name="marcos aurelio gularte de castro" userId="67f50566e2aee3b4" providerId="LiveId" clId="{FCD0B06F-4AEA-C34A-939C-ABAD9753A949}" dt="2020-09-29T11:01:43.300" v="27" actId="700"/>
          <ac:spMkLst>
            <pc:docMk/>
            <pc:sldMk cId="1754691886" sldId="257"/>
            <ac:spMk id="2" creationId="{00000000-0000-0000-0000-000000000000}"/>
          </ac:spMkLst>
        </pc:spChg>
        <pc:spChg chg="mod ord">
          <ac:chgData name="marcos aurelio gularte de castro" userId="67f50566e2aee3b4" providerId="LiveId" clId="{FCD0B06F-4AEA-C34A-939C-ABAD9753A949}" dt="2020-09-29T11:19:06.543" v="162" actId="20577"/>
          <ac:spMkLst>
            <pc:docMk/>
            <pc:sldMk cId="1754691886" sldId="257"/>
            <ac:spMk id="3" creationId="{00000000-0000-0000-0000-000000000000}"/>
          </ac:spMkLst>
        </pc:spChg>
        <pc:spChg chg="add mod ord">
          <ac:chgData name="marcos aurelio gularte de castro" userId="67f50566e2aee3b4" providerId="LiveId" clId="{FCD0B06F-4AEA-C34A-939C-ABAD9753A949}" dt="2020-09-29T11:01:55.603" v="29" actId="6264"/>
          <ac:spMkLst>
            <pc:docMk/>
            <pc:sldMk cId="1754691886" sldId="257"/>
            <ac:spMk id="4" creationId="{53ACDDAE-8A2F-4645-AA2F-781BC197C6E2}"/>
          </ac:spMkLst>
        </pc:spChg>
        <pc:spChg chg="add del mod ord">
          <ac:chgData name="marcos aurelio gularte de castro" userId="67f50566e2aee3b4" providerId="LiveId" clId="{FCD0B06F-4AEA-C34A-939C-ABAD9753A949}" dt="2020-09-29T11:01:55.603" v="29" actId="6264"/>
          <ac:spMkLst>
            <pc:docMk/>
            <pc:sldMk cId="1754691886" sldId="257"/>
            <ac:spMk id="5" creationId="{75040269-6CA7-7C45-92EA-59AAD71B8500}"/>
          </ac:spMkLst>
        </pc:spChg>
        <pc:spChg chg="add del mod">
          <ac:chgData name="marcos aurelio gularte de castro" userId="67f50566e2aee3b4" providerId="LiveId" clId="{FCD0B06F-4AEA-C34A-939C-ABAD9753A949}" dt="2020-09-29T11:01:55.603" v="29" actId="6264"/>
          <ac:spMkLst>
            <pc:docMk/>
            <pc:sldMk cId="1754691886" sldId="257"/>
            <ac:spMk id="7" creationId="{A9BC26D8-B869-DF4F-8610-9E3ADAA57664}"/>
          </ac:spMkLst>
        </pc:spChg>
        <pc:spChg chg="add del mod">
          <ac:chgData name="marcos aurelio gularte de castro" userId="67f50566e2aee3b4" providerId="LiveId" clId="{FCD0B06F-4AEA-C34A-939C-ABAD9753A949}" dt="2020-09-29T11:01:55.603" v="29" actId="6264"/>
          <ac:spMkLst>
            <pc:docMk/>
            <pc:sldMk cId="1754691886" sldId="257"/>
            <ac:spMk id="8" creationId="{DF0D7E32-C84A-5741-8C6A-2B93B2722A5E}"/>
          </ac:spMkLst>
        </pc:spChg>
        <pc:spChg chg="add del mod ord">
          <ac:chgData name="marcos aurelio gularte de castro" userId="67f50566e2aee3b4" providerId="LiveId" clId="{FCD0B06F-4AEA-C34A-939C-ABAD9753A949}" dt="2020-09-29T11:27:51.897" v="163" actId="931"/>
          <ac:spMkLst>
            <pc:docMk/>
            <pc:sldMk cId="1754691886" sldId="257"/>
            <ac:spMk id="9" creationId="{7FA95537-360D-394E-8481-FE6B995CEB7D}"/>
          </ac:spMkLst>
        </pc:spChg>
        <pc:spChg chg="add del mod">
          <ac:chgData name="marcos aurelio gularte de castro" userId="67f50566e2aee3b4" providerId="LiveId" clId="{FCD0B06F-4AEA-C34A-939C-ABAD9753A949}" dt="2020-09-29T11:28:40.320" v="165" actId="931"/>
          <ac:spMkLst>
            <pc:docMk/>
            <pc:sldMk cId="1754691886" sldId="257"/>
            <ac:spMk id="13" creationId="{6BD4D0D8-D23C-804B-96CF-954EC3214587}"/>
          </ac:spMkLst>
        </pc:spChg>
        <pc:spChg chg="add del mod">
          <ac:chgData name="marcos aurelio gularte de castro" userId="67f50566e2aee3b4" providerId="LiveId" clId="{FCD0B06F-4AEA-C34A-939C-ABAD9753A949}" dt="2020-09-29T11:29:26.364" v="167" actId="931"/>
          <ac:spMkLst>
            <pc:docMk/>
            <pc:sldMk cId="1754691886" sldId="257"/>
            <ac:spMk id="17" creationId="{928FF320-29B3-7F4A-AED1-2EC2B741C433}"/>
          </ac:spMkLst>
        </pc:spChg>
        <pc:picChg chg="del mod">
          <ac:chgData name="marcos aurelio gularte de castro" userId="67f50566e2aee3b4" providerId="LiveId" clId="{FCD0B06F-4AEA-C34A-939C-ABAD9753A949}" dt="2020-09-29T11:01:26.679" v="23" actId="478"/>
          <ac:picMkLst>
            <pc:docMk/>
            <pc:sldMk cId="1754691886" sldId="257"/>
            <ac:picMk id="6" creationId="{00000000-0000-0000-0000-000000000000}"/>
          </ac:picMkLst>
        </pc:picChg>
        <pc:picChg chg="add del mod">
          <ac:chgData name="marcos aurelio gularte de castro" userId="67f50566e2aee3b4" providerId="LiveId" clId="{FCD0B06F-4AEA-C34A-939C-ABAD9753A949}" dt="2020-09-29T11:27:59.986" v="164" actId="478"/>
          <ac:picMkLst>
            <pc:docMk/>
            <pc:sldMk cId="1754691886" sldId="257"/>
            <ac:picMk id="11" creationId="{722EDA8E-0FF5-954B-8FDC-7204C0D9AAA0}"/>
          </ac:picMkLst>
        </pc:picChg>
        <pc:picChg chg="add del mod">
          <ac:chgData name="marcos aurelio gularte de castro" userId="67f50566e2aee3b4" providerId="LiveId" clId="{FCD0B06F-4AEA-C34A-939C-ABAD9753A949}" dt="2020-09-29T11:28:48.342" v="166" actId="478"/>
          <ac:picMkLst>
            <pc:docMk/>
            <pc:sldMk cId="1754691886" sldId="257"/>
            <ac:picMk id="15" creationId="{9E8FA0A4-6156-724B-A2CF-6721A2A044FA}"/>
          </ac:picMkLst>
        </pc:picChg>
        <pc:picChg chg="add mod">
          <ac:chgData name="marcos aurelio gularte de castro" userId="67f50566e2aee3b4" providerId="LiveId" clId="{FCD0B06F-4AEA-C34A-939C-ABAD9753A949}" dt="2020-09-29T11:29:26.364" v="167" actId="931"/>
          <ac:picMkLst>
            <pc:docMk/>
            <pc:sldMk cId="1754691886" sldId="257"/>
            <ac:picMk id="19" creationId="{A6E244C8-4C2C-B04F-AEDE-2370BC3CF79A}"/>
          </ac:picMkLst>
        </pc:picChg>
      </pc:sldChg>
      <pc:sldChg chg="addSp delSp modSp mod modTransition modClrScheme chgLayout modNotes">
        <pc:chgData name="marcos aurelio gularte de castro" userId="67f50566e2aee3b4" providerId="LiveId" clId="{FCD0B06F-4AEA-C34A-939C-ABAD9753A949}" dt="2020-09-29T11:33:06.573" v="189" actId="27636"/>
        <pc:sldMkLst>
          <pc:docMk/>
          <pc:sldMk cId="3490241736" sldId="258"/>
        </pc:sldMkLst>
        <pc:spChg chg="del mod">
          <ac:chgData name="marcos aurelio gularte de castro" userId="67f50566e2aee3b4" providerId="LiveId" clId="{FCD0B06F-4AEA-C34A-939C-ABAD9753A949}" dt="2020-09-29T11:02:25.005" v="31" actId="700"/>
          <ac:spMkLst>
            <pc:docMk/>
            <pc:sldMk cId="3490241736" sldId="258"/>
            <ac:spMk id="2" creationId="{00000000-0000-0000-0000-000000000000}"/>
          </ac:spMkLst>
        </pc:spChg>
        <pc:spChg chg="mod ord">
          <ac:chgData name="marcos aurelio gularte de castro" userId="67f50566e2aee3b4" providerId="LiveId" clId="{FCD0B06F-4AEA-C34A-939C-ABAD9753A949}" dt="2020-09-29T11:33:06.573" v="189" actId="27636"/>
          <ac:spMkLst>
            <pc:docMk/>
            <pc:sldMk cId="3490241736" sldId="258"/>
            <ac:spMk id="3" creationId="{00000000-0000-0000-0000-000000000000}"/>
          </ac:spMkLst>
        </pc:spChg>
        <pc:spChg chg="add del mod ord">
          <ac:chgData name="marcos aurelio gularte de castro" userId="67f50566e2aee3b4" providerId="LiveId" clId="{FCD0B06F-4AEA-C34A-939C-ABAD9753A949}" dt="2020-09-29T11:30:28.800" v="168" actId="931"/>
          <ac:spMkLst>
            <pc:docMk/>
            <pc:sldMk cId="3490241736" sldId="258"/>
            <ac:spMk id="4" creationId="{EAE0649C-C8C3-5A42-88F5-B52DA8AB7E10}"/>
          </ac:spMkLst>
        </pc:spChg>
        <pc:spChg chg="add del mod ord">
          <ac:chgData name="marcos aurelio gularte de castro" userId="67f50566e2aee3b4" providerId="LiveId" clId="{FCD0B06F-4AEA-C34A-939C-ABAD9753A949}" dt="2020-09-29T11:31:00.784" v="172" actId="931"/>
          <ac:spMkLst>
            <pc:docMk/>
            <pc:sldMk cId="3490241736" sldId="258"/>
            <ac:spMk id="6" creationId="{578B36B6-5E53-B842-86CB-63F6B255D4EE}"/>
          </ac:spMkLst>
        </pc:spChg>
        <pc:spChg chg="add del mod">
          <ac:chgData name="marcos aurelio gularte de castro" userId="67f50566e2aee3b4" providerId="LiveId" clId="{FCD0B06F-4AEA-C34A-939C-ABAD9753A949}" dt="2020-09-29T11:30:40.580" v="170" actId="931"/>
          <ac:spMkLst>
            <pc:docMk/>
            <pc:sldMk cId="3490241736" sldId="258"/>
            <ac:spMk id="10" creationId="{663238E2-1D36-AC46-9A6C-4C8F7C7110E5}"/>
          </ac:spMkLst>
        </pc:spChg>
        <pc:spChg chg="add del mod">
          <ac:chgData name="marcos aurelio gularte de castro" userId="67f50566e2aee3b4" providerId="LiveId" clId="{FCD0B06F-4AEA-C34A-939C-ABAD9753A949}" dt="2020-09-29T11:32:13.048" v="179" actId="931"/>
          <ac:spMkLst>
            <pc:docMk/>
            <pc:sldMk cId="3490241736" sldId="258"/>
            <ac:spMk id="16" creationId="{B890F46E-1608-B04D-BB2E-6C8F63DA2A9A}"/>
          </ac:spMkLst>
        </pc:spChg>
        <pc:spChg chg="add del mod">
          <ac:chgData name="marcos aurelio gularte de castro" userId="67f50566e2aee3b4" providerId="LiveId" clId="{FCD0B06F-4AEA-C34A-939C-ABAD9753A949}" dt="2020-09-29T11:31:26.755" v="175" actId="931"/>
          <ac:spMkLst>
            <pc:docMk/>
            <pc:sldMk cId="3490241736" sldId="258"/>
            <ac:spMk id="18" creationId="{C755FF44-2154-7141-AADB-5979893F0C6C}"/>
          </ac:spMkLst>
        </pc:spChg>
        <pc:spChg chg="add del mod">
          <ac:chgData name="marcos aurelio gularte de castro" userId="67f50566e2aee3b4" providerId="LiveId" clId="{FCD0B06F-4AEA-C34A-939C-ABAD9753A949}" dt="2020-09-29T11:31:50.849" v="177" actId="931"/>
          <ac:spMkLst>
            <pc:docMk/>
            <pc:sldMk cId="3490241736" sldId="258"/>
            <ac:spMk id="22" creationId="{4BC93E99-DBD6-D946-A404-8D50B1129EDA}"/>
          </ac:spMkLst>
        </pc:spChg>
        <pc:spChg chg="add del mod">
          <ac:chgData name="marcos aurelio gularte de castro" userId="67f50566e2aee3b4" providerId="LiveId" clId="{FCD0B06F-4AEA-C34A-939C-ABAD9753A949}" dt="2020-09-29T11:32:36.280" v="182" actId="931"/>
          <ac:spMkLst>
            <pc:docMk/>
            <pc:sldMk cId="3490241736" sldId="258"/>
            <ac:spMk id="28" creationId="{A115B867-C07A-0841-B8ED-4A04904B10BA}"/>
          </ac:spMkLst>
        </pc:spChg>
        <pc:picChg chg="del mod">
          <ac:chgData name="marcos aurelio gularte de castro" userId="67f50566e2aee3b4" providerId="LiveId" clId="{FCD0B06F-4AEA-C34A-939C-ABAD9753A949}" dt="2020-09-29T11:02:02.527" v="30" actId="478"/>
          <ac:picMkLst>
            <pc:docMk/>
            <pc:sldMk cId="3490241736" sldId="258"/>
            <ac:picMk id="5" creationId="{00000000-0000-0000-0000-000000000000}"/>
          </ac:picMkLst>
        </pc:picChg>
        <pc:picChg chg="add del mod">
          <ac:chgData name="marcos aurelio gularte de castro" userId="67f50566e2aee3b4" providerId="LiveId" clId="{FCD0B06F-4AEA-C34A-939C-ABAD9753A949}" dt="2020-09-29T11:30:32.310" v="169" actId="478"/>
          <ac:picMkLst>
            <pc:docMk/>
            <pc:sldMk cId="3490241736" sldId="258"/>
            <ac:picMk id="8" creationId="{BAB583CC-4636-4746-93D5-09B589D625FC}"/>
          </ac:picMkLst>
        </pc:picChg>
        <pc:picChg chg="add del mod">
          <ac:chgData name="marcos aurelio gularte de castro" userId="67f50566e2aee3b4" providerId="LiveId" clId="{FCD0B06F-4AEA-C34A-939C-ABAD9753A949}" dt="2020-09-29T11:31:21.788" v="174" actId="478"/>
          <ac:picMkLst>
            <pc:docMk/>
            <pc:sldMk cId="3490241736" sldId="258"/>
            <ac:picMk id="12" creationId="{6D06AB4E-0FA1-2A41-9D2D-1AD13C7A203A}"/>
          </ac:picMkLst>
        </pc:picChg>
        <pc:picChg chg="add del mod">
          <ac:chgData name="marcos aurelio gularte de castro" userId="67f50566e2aee3b4" providerId="LiveId" clId="{FCD0B06F-4AEA-C34A-939C-ABAD9753A949}" dt="2020-09-29T11:31:05.630" v="173" actId="478"/>
          <ac:picMkLst>
            <pc:docMk/>
            <pc:sldMk cId="3490241736" sldId="258"/>
            <ac:picMk id="14" creationId="{D1BB5D1D-7659-DF42-8455-674AAA4AF870}"/>
          </ac:picMkLst>
        </pc:picChg>
        <pc:picChg chg="add del mod">
          <ac:chgData name="marcos aurelio gularte de castro" userId="67f50566e2aee3b4" providerId="LiveId" clId="{FCD0B06F-4AEA-C34A-939C-ABAD9753A949}" dt="2020-09-29T11:31:38.155" v="176" actId="478"/>
          <ac:picMkLst>
            <pc:docMk/>
            <pc:sldMk cId="3490241736" sldId="258"/>
            <ac:picMk id="20" creationId="{4A81F67D-F0A5-734D-8DAB-B5025C1D4A2D}"/>
          </ac:picMkLst>
        </pc:picChg>
        <pc:picChg chg="add mod ord modCrop">
          <ac:chgData name="marcos aurelio gularte de castro" userId="67f50566e2aee3b4" providerId="LiveId" clId="{FCD0B06F-4AEA-C34A-939C-ABAD9753A949}" dt="2020-09-29T11:33:06.551" v="188" actId="700"/>
          <ac:picMkLst>
            <pc:docMk/>
            <pc:sldMk cId="3490241736" sldId="258"/>
            <ac:picMk id="24" creationId="{7355E93B-0515-4B41-9392-FAEBBA653B71}"/>
          </ac:picMkLst>
        </pc:picChg>
        <pc:picChg chg="add del mod modCrop">
          <ac:chgData name="marcos aurelio gularte de castro" userId="67f50566e2aee3b4" providerId="LiveId" clId="{FCD0B06F-4AEA-C34A-939C-ABAD9753A949}" dt="2020-09-29T11:32:27.555" v="181" actId="478"/>
          <ac:picMkLst>
            <pc:docMk/>
            <pc:sldMk cId="3490241736" sldId="258"/>
            <ac:picMk id="26" creationId="{C20958C8-B00B-674E-89BA-8C7B19F37C35}"/>
          </ac:picMkLst>
        </pc:picChg>
        <pc:picChg chg="add mod ord modCrop">
          <ac:chgData name="marcos aurelio gularte de castro" userId="67f50566e2aee3b4" providerId="LiveId" clId="{FCD0B06F-4AEA-C34A-939C-ABAD9753A949}" dt="2020-09-29T11:33:06.551" v="188" actId="700"/>
          <ac:picMkLst>
            <pc:docMk/>
            <pc:sldMk cId="3490241736" sldId="258"/>
            <ac:picMk id="30" creationId="{602A1B67-539F-D24E-A2F5-CE7AD4524237}"/>
          </ac:picMkLst>
        </pc:picChg>
      </pc:sldChg>
      <pc:sldChg chg="addSp delSp modSp mod modTransition modClrScheme chgLayout modNotes">
        <pc:chgData name="marcos aurelio gularte de castro" userId="67f50566e2aee3b4" providerId="LiveId" clId="{FCD0B06F-4AEA-C34A-939C-ABAD9753A949}" dt="2020-09-29T11:37:38.432" v="190" actId="931"/>
        <pc:sldMkLst>
          <pc:docMk/>
          <pc:sldMk cId="726194983" sldId="259"/>
        </pc:sldMkLst>
        <pc:spChg chg="mod ord">
          <ac:chgData name="marcos aurelio gularte de castro" userId="67f50566e2aee3b4" providerId="LiveId" clId="{FCD0B06F-4AEA-C34A-939C-ABAD9753A949}" dt="2020-09-29T11:03:02.261" v="39" actId="6264"/>
          <ac:spMkLst>
            <pc:docMk/>
            <pc:sldMk cId="726194983" sldId="259"/>
            <ac:spMk id="2" creationId="{00000000-0000-0000-0000-000000000000}"/>
          </ac:spMkLst>
        </pc:spChg>
        <pc:spChg chg="mod ord">
          <ac:chgData name="marcos aurelio gularte de castro" userId="67f50566e2aee3b4" providerId="LiveId" clId="{FCD0B06F-4AEA-C34A-939C-ABAD9753A949}" dt="2020-09-29T11:03:02.383" v="40" actId="27636"/>
          <ac:spMkLst>
            <pc:docMk/>
            <pc:sldMk cId="726194983" sldId="259"/>
            <ac:spMk id="3" creationId="{00000000-0000-0000-0000-000000000000}"/>
          </ac:spMkLst>
        </pc:spChg>
        <pc:spChg chg="add del mod ord">
          <ac:chgData name="marcos aurelio gularte de castro" userId="67f50566e2aee3b4" providerId="LiveId" clId="{FCD0B06F-4AEA-C34A-939C-ABAD9753A949}" dt="2020-09-29T11:03:02.261" v="39" actId="6264"/>
          <ac:spMkLst>
            <pc:docMk/>
            <pc:sldMk cId="726194983" sldId="259"/>
            <ac:spMk id="4" creationId="{12ADE4F0-41EF-4643-8664-B01221717CD1}"/>
          </ac:spMkLst>
        </pc:spChg>
        <pc:spChg chg="add del mod">
          <ac:chgData name="marcos aurelio gularte de castro" userId="67f50566e2aee3b4" providerId="LiveId" clId="{FCD0B06F-4AEA-C34A-939C-ABAD9753A949}" dt="2020-09-29T11:03:02.261" v="39" actId="6264"/>
          <ac:spMkLst>
            <pc:docMk/>
            <pc:sldMk cId="726194983" sldId="259"/>
            <ac:spMk id="6" creationId="{C667ABA8-6941-1549-8A09-5E8164DADEB3}"/>
          </ac:spMkLst>
        </pc:spChg>
        <pc:spChg chg="add del mod">
          <ac:chgData name="marcos aurelio gularte de castro" userId="67f50566e2aee3b4" providerId="LiveId" clId="{FCD0B06F-4AEA-C34A-939C-ABAD9753A949}" dt="2020-09-29T11:03:02.261" v="39" actId="6264"/>
          <ac:spMkLst>
            <pc:docMk/>
            <pc:sldMk cId="726194983" sldId="259"/>
            <ac:spMk id="7" creationId="{5622DE59-98A5-194B-9C7D-1D4C9833F0F5}"/>
          </ac:spMkLst>
        </pc:spChg>
        <pc:spChg chg="add del mod ord">
          <ac:chgData name="marcos aurelio gularte de castro" userId="67f50566e2aee3b4" providerId="LiveId" clId="{FCD0B06F-4AEA-C34A-939C-ABAD9753A949}" dt="2020-09-29T11:37:38.432" v="190" actId="931"/>
          <ac:spMkLst>
            <pc:docMk/>
            <pc:sldMk cId="726194983" sldId="259"/>
            <ac:spMk id="8" creationId="{18A0DB07-A5A0-D548-A575-76E6F335231D}"/>
          </ac:spMkLst>
        </pc:spChg>
        <pc:picChg chg="del mod">
          <ac:chgData name="marcos aurelio gularte de castro" userId="67f50566e2aee3b4" providerId="LiveId" clId="{FCD0B06F-4AEA-C34A-939C-ABAD9753A949}" dt="2020-09-29T11:02:49.413" v="34" actId="478"/>
          <ac:picMkLst>
            <pc:docMk/>
            <pc:sldMk cId="726194983" sldId="259"/>
            <ac:picMk id="5" creationId="{00000000-0000-0000-0000-000000000000}"/>
          </ac:picMkLst>
        </pc:picChg>
        <pc:picChg chg="add mod">
          <ac:chgData name="marcos aurelio gularte de castro" userId="67f50566e2aee3b4" providerId="LiveId" clId="{FCD0B06F-4AEA-C34A-939C-ABAD9753A949}" dt="2020-09-29T11:37:38.432" v="190" actId="931"/>
          <ac:picMkLst>
            <pc:docMk/>
            <pc:sldMk cId="726194983" sldId="259"/>
            <ac:picMk id="10" creationId="{7D646DA4-A45F-1445-BFCF-805D5A7C56BB}"/>
          </ac:picMkLst>
        </pc:picChg>
      </pc:sldChg>
      <pc:sldChg chg="addSp delSp modSp mod modTransition modClrScheme chgLayout modNotes">
        <pc:chgData name="marcos aurelio gularte de castro" userId="67f50566e2aee3b4" providerId="LiveId" clId="{FCD0B06F-4AEA-C34A-939C-ABAD9753A949}" dt="2020-09-29T11:49:18.080" v="194" actId="931"/>
        <pc:sldMkLst>
          <pc:docMk/>
          <pc:sldMk cId="4282458750" sldId="260"/>
        </pc:sldMkLst>
        <pc:spChg chg="del mod">
          <ac:chgData name="marcos aurelio gularte de castro" userId="67f50566e2aee3b4" providerId="LiveId" clId="{FCD0B06F-4AEA-C34A-939C-ABAD9753A949}" dt="2020-09-29T11:03:19.136" v="42" actId="700"/>
          <ac:spMkLst>
            <pc:docMk/>
            <pc:sldMk cId="4282458750" sldId="260"/>
            <ac:spMk id="2" creationId="{00000000-0000-0000-0000-000000000000}"/>
          </ac:spMkLst>
        </pc:spChg>
        <pc:spChg chg="mod ord">
          <ac:chgData name="marcos aurelio gularte de castro" userId="67f50566e2aee3b4" providerId="LiveId" clId="{FCD0B06F-4AEA-C34A-939C-ABAD9753A949}" dt="2020-09-29T11:48:55.229" v="192" actId="700"/>
          <ac:spMkLst>
            <pc:docMk/>
            <pc:sldMk cId="4282458750" sldId="260"/>
            <ac:spMk id="3" creationId="{00000000-0000-0000-0000-000000000000}"/>
          </ac:spMkLst>
        </pc:spChg>
        <pc:spChg chg="add del mod ord">
          <ac:chgData name="marcos aurelio gularte de castro" userId="67f50566e2aee3b4" providerId="LiveId" clId="{FCD0B06F-4AEA-C34A-939C-ABAD9753A949}" dt="2020-09-29T11:03:21.938" v="43" actId="6264"/>
          <ac:spMkLst>
            <pc:docMk/>
            <pc:sldMk cId="4282458750" sldId="260"/>
            <ac:spMk id="4" creationId="{7FD05240-F920-9E49-9406-C9E89B46DDB6}"/>
          </ac:spMkLst>
        </pc:spChg>
        <pc:spChg chg="add del mod ord">
          <ac:chgData name="marcos aurelio gularte de castro" userId="67f50566e2aee3b4" providerId="LiveId" clId="{FCD0B06F-4AEA-C34A-939C-ABAD9753A949}" dt="2020-09-29T11:03:21.938" v="43" actId="6264"/>
          <ac:spMkLst>
            <pc:docMk/>
            <pc:sldMk cId="4282458750" sldId="260"/>
            <ac:spMk id="6" creationId="{355C4F81-846E-0140-8EA9-E5C91F33E1F8}"/>
          </ac:spMkLst>
        </pc:spChg>
        <pc:spChg chg="add del mod">
          <ac:chgData name="marcos aurelio gularte de castro" userId="67f50566e2aee3b4" providerId="LiveId" clId="{FCD0B06F-4AEA-C34A-939C-ABAD9753A949}" dt="2020-09-29T11:03:21.938" v="43" actId="6264"/>
          <ac:spMkLst>
            <pc:docMk/>
            <pc:sldMk cId="4282458750" sldId="260"/>
            <ac:spMk id="7" creationId="{26DF9DFE-E222-F540-B257-9A2B870EBE0A}"/>
          </ac:spMkLst>
        </pc:spChg>
        <pc:spChg chg="add del mod ord">
          <ac:chgData name="marcos aurelio gularte de castro" userId="67f50566e2aee3b4" providerId="LiveId" clId="{FCD0B06F-4AEA-C34A-939C-ABAD9753A949}" dt="2020-09-29T11:48:23.291" v="191" actId="931"/>
          <ac:spMkLst>
            <pc:docMk/>
            <pc:sldMk cId="4282458750" sldId="260"/>
            <ac:spMk id="8" creationId="{1266C38A-8B85-7340-BE2A-405C5EADB225}"/>
          </ac:spMkLst>
        </pc:spChg>
        <pc:spChg chg="add del mod ord">
          <ac:chgData name="marcos aurelio gularte de castro" userId="67f50566e2aee3b4" providerId="LiveId" clId="{FCD0B06F-4AEA-C34A-939C-ABAD9753A949}" dt="2020-09-29T11:48:55.229" v="192" actId="700"/>
          <ac:spMkLst>
            <pc:docMk/>
            <pc:sldMk cId="4282458750" sldId="260"/>
            <ac:spMk id="9" creationId="{1FFF8D66-C500-9740-970C-A932786FB18F}"/>
          </ac:spMkLst>
        </pc:spChg>
        <pc:spChg chg="add del mod">
          <ac:chgData name="marcos aurelio gularte de castro" userId="67f50566e2aee3b4" providerId="LiveId" clId="{FCD0B06F-4AEA-C34A-939C-ABAD9753A949}" dt="2020-09-29T11:49:18.080" v="194" actId="931"/>
          <ac:spMkLst>
            <pc:docMk/>
            <pc:sldMk cId="4282458750" sldId="260"/>
            <ac:spMk id="13" creationId="{5485221D-3A84-8542-BBBC-52F70DCB1B2C}"/>
          </ac:spMkLst>
        </pc:spChg>
        <pc:picChg chg="del mod">
          <ac:chgData name="marcos aurelio gularte de castro" userId="67f50566e2aee3b4" providerId="LiveId" clId="{FCD0B06F-4AEA-C34A-939C-ABAD9753A949}" dt="2020-09-29T11:03:13.565" v="41" actId="478"/>
          <ac:picMkLst>
            <pc:docMk/>
            <pc:sldMk cId="4282458750" sldId="260"/>
            <ac:picMk id="5" creationId="{00000000-0000-0000-0000-000000000000}"/>
          </ac:picMkLst>
        </pc:picChg>
        <pc:picChg chg="add del mod ord modCrop">
          <ac:chgData name="marcos aurelio gularte de castro" userId="67f50566e2aee3b4" providerId="LiveId" clId="{FCD0B06F-4AEA-C34A-939C-ABAD9753A949}" dt="2020-09-29T11:49:06.129" v="193" actId="478"/>
          <ac:picMkLst>
            <pc:docMk/>
            <pc:sldMk cId="4282458750" sldId="260"/>
            <ac:picMk id="11" creationId="{8947A258-ED18-F04D-B44E-6BD0896529E5}"/>
          </ac:picMkLst>
        </pc:picChg>
        <pc:picChg chg="add mod">
          <ac:chgData name="marcos aurelio gularte de castro" userId="67f50566e2aee3b4" providerId="LiveId" clId="{FCD0B06F-4AEA-C34A-939C-ABAD9753A949}" dt="2020-09-29T11:49:18.080" v="194" actId="931"/>
          <ac:picMkLst>
            <pc:docMk/>
            <pc:sldMk cId="4282458750" sldId="260"/>
            <ac:picMk id="15" creationId="{9D6C66E6-F9D6-F74B-B2F5-F2F6C92AA1A8}"/>
          </ac:picMkLst>
        </pc:picChg>
      </pc:sldChg>
      <pc:sldChg chg="addSp delSp modSp mod modTransition modClrScheme chgLayout modNotes">
        <pc:chgData name="marcos aurelio gularte de castro" userId="67f50566e2aee3b4" providerId="LiveId" clId="{FCD0B06F-4AEA-C34A-939C-ABAD9753A949}" dt="2020-09-29T11:49:54.852" v="197" actId="18131"/>
        <pc:sldMkLst>
          <pc:docMk/>
          <pc:sldMk cId="2575993547" sldId="261"/>
        </pc:sldMkLst>
        <pc:spChg chg="del mod">
          <ac:chgData name="marcos aurelio gularte de castro" userId="67f50566e2aee3b4" providerId="LiveId" clId="{FCD0B06F-4AEA-C34A-939C-ABAD9753A949}" dt="2020-09-29T11:03:44.483" v="46" actId="700"/>
          <ac:spMkLst>
            <pc:docMk/>
            <pc:sldMk cId="2575993547" sldId="261"/>
            <ac:spMk id="2" creationId="{00000000-0000-0000-0000-000000000000}"/>
          </ac:spMkLst>
        </pc:spChg>
        <pc:spChg chg="mod ord">
          <ac:chgData name="marcos aurelio gularte de castro" userId="67f50566e2aee3b4" providerId="LiveId" clId="{FCD0B06F-4AEA-C34A-939C-ABAD9753A949}" dt="2020-09-29T11:03:44.727" v="47" actId="27636"/>
          <ac:spMkLst>
            <pc:docMk/>
            <pc:sldMk cId="2575993547" sldId="261"/>
            <ac:spMk id="3" creationId="{00000000-0000-0000-0000-000000000000}"/>
          </ac:spMkLst>
        </pc:spChg>
        <pc:spChg chg="add del mod ord">
          <ac:chgData name="marcos aurelio gularte de castro" userId="67f50566e2aee3b4" providerId="LiveId" clId="{FCD0B06F-4AEA-C34A-939C-ABAD9753A949}" dt="2020-09-29T11:49:47.836" v="196" actId="931"/>
          <ac:spMkLst>
            <pc:docMk/>
            <pc:sldMk cId="2575993547" sldId="261"/>
            <ac:spMk id="5" creationId="{DBAEBF62-2CAA-014D-98C2-A26DDB178631}"/>
          </ac:spMkLst>
        </pc:spChg>
        <pc:spChg chg="add del mod ord">
          <ac:chgData name="marcos aurelio gularte de castro" userId="67f50566e2aee3b4" providerId="LiveId" clId="{FCD0B06F-4AEA-C34A-939C-ABAD9753A949}" dt="2020-09-29T11:49:41.044" v="195" actId="931"/>
          <ac:spMkLst>
            <pc:docMk/>
            <pc:sldMk cId="2575993547" sldId="261"/>
            <ac:spMk id="6" creationId="{EA43D812-65AE-1945-89C2-1667DF38210F}"/>
          </ac:spMkLst>
        </pc:spChg>
        <pc:picChg chg="del mod">
          <ac:chgData name="marcos aurelio gularte de castro" userId="67f50566e2aee3b4" providerId="LiveId" clId="{FCD0B06F-4AEA-C34A-939C-ABAD9753A949}" dt="2020-09-29T11:03:31.672" v="45" actId="478"/>
          <ac:picMkLst>
            <pc:docMk/>
            <pc:sldMk cId="2575993547" sldId="261"/>
            <ac:picMk id="4" creationId="{00000000-0000-0000-0000-000000000000}"/>
          </ac:picMkLst>
        </pc:picChg>
        <pc:picChg chg="add mod">
          <ac:chgData name="marcos aurelio gularte de castro" userId="67f50566e2aee3b4" providerId="LiveId" clId="{FCD0B06F-4AEA-C34A-939C-ABAD9753A949}" dt="2020-09-29T11:49:41.044" v="195" actId="931"/>
          <ac:picMkLst>
            <pc:docMk/>
            <pc:sldMk cId="2575993547" sldId="261"/>
            <ac:picMk id="8" creationId="{87612EDA-2A1B-0F49-B1DE-D33D9005C7C5}"/>
          </ac:picMkLst>
        </pc:picChg>
        <pc:picChg chg="add mod modCrop">
          <ac:chgData name="marcos aurelio gularte de castro" userId="67f50566e2aee3b4" providerId="LiveId" clId="{FCD0B06F-4AEA-C34A-939C-ABAD9753A949}" dt="2020-09-29T11:49:54.852" v="197" actId="18131"/>
          <ac:picMkLst>
            <pc:docMk/>
            <pc:sldMk cId="2575993547" sldId="261"/>
            <ac:picMk id="10" creationId="{0C827A51-CCD3-BD47-9690-51226BBD2C4A}"/>
          </ac:picMkLst>
        </pc:picChg>
      </pc:sldChg>
      <pc:sldChg chg="addSp delSp modSp mod modTransition modClrScheme chgLayout modNotes">
        <pc:chgData name="marcos aurelio gularte de castro" userId="67f50566e2aee3b4" providerId="LiveId" clId="{FCD0B06F-4AEA-C34A-939C-ABAD9753A949}" dt="2020-09-29T12:03:36.069" v="207" actId="931"/>
        <pc:sldMkLst>
          <pc:docMk/>
          <pc:sldMk cId="2500171591" sldId="262"/>
        </pc:sldMkLst>
        <pc:spChg chg="mod ord">
          <ac:chgData name="marcos aurelio gularte de castro" userId="67f50566e2aee3b4" providerId="LiveId" clId="{FCD0B06F-4AEA-C34A-939C-ABAD9753A949}" dt="2020-09-29T12:02:15.477" v="202" actId="6264"/>
          <ac:spMkLst>
            <pc:docMk/>
            <pc:sldMk cId="2500171591" sldId="262"/>
            <ac:spMk id="2" creationId="{00000000-0000-0000-0000-000000000000}"/>
          </ac:spMkLst>
        </pc:spChg>
        <pc:spChg chg="mod ord">
          <ac:chgData name="marcos aurelio gularte de castro" userId="67f50566e2aee3b4" providerId="LiveId" clId="{FCD0B06F-4AEA-C34A-939C-ABAD9753A949}" dt="2020-09-29T12:02:15.477" v="202" actId="6264"/>
          <ac:spMkLst>
            <pc:docMk/>
            <pc:sldMk cId="2500171591" sldId="262"/>
            <ac:spMk id="3" creationId="{00000000-0000-0000-0000-000000000000}"/>
          </ac:spMkLst>
        </pc:spChg>
        <pc:spChg chg="add del mod ord">
          <ac:chgData name="marcos aurelio gularte de castro" userId="67f50566e2aee3b4" providerId="LiveId" clId="{FCD0B06F-4AEA-C34A-939C-ABAD9753A949}" dt="2020-09-29T11:04:06.526" v="50" actId="6264"/>
          <ac:spMkLst>
            <pc:docMk/>
            <pc:sldMk cId="2500171591" sldId="262"/>
            <ac:spMk id="4" creationId="{6A65AD2F-621A-D448-AE9C-548AF050C607}"/>
          </ac:spMkLst>
        </pc:spChg>
        <pc:spChg chg="add del mod ord">
          <ac:chgData name="marcos aurelio gularte de castro" userId="67f50566e2aee3b4" providerId="LiveId" clId="{FCD0B06F-4AEA-C34A-939C-ABAD9753A949}" dt="2020-09-29T11:04:06.526" v="50" actId="6264"/>
          <ac:spMkLst>
            <pc:docMk/>
            <pc:sldMk cId="2500171591" sldId="262"/>
            <ac:spMk id="5" creationId="{492C382F-5C67-1A46-9BCE-04ED46B571FE}"/>
          </ac:spMkLst>
        </pc:spChg>
        <pc:spChg chg="add del mod">
          <ac:chgData name="marcos aurelio gularte de castro" userId="67f50566e2aee3b4" providerId="LiveId" clId="{FCD0B06F-4AEA-C34A-939C-ABAD9753A949}" dt="2020-09-29T11:04:06.526" v="50" actId="6264"/>
          <ac:spMkLst>
            <pc:docMk/>
            <pc:sldMk cId="2500171591" sldId="262"/>
            <ac:spMk id="7" creationId="{2C2D6870-E1EB-A746-AFD4-5CB8AA1914F6}"/>
          </ac:spMkLst>
        </pc:spChg>
        <pc:spChg chg="add del mod">
          <ac:chgData name="marcos aurelio gularte de castro" userId="67f50566e2aee3b4" providerId="LiveId" clId="{FCD0B06F-4AEA-C34A-939C-ABAD9753A949}" dt="2020-09-29T11:04:06.526" v="50" actId="6264"/>
          <ac:spMkLst>
            <pc:docMk/>
            <pc:sldMk cId="2500171591" sldId="262"/>
            <ac:spMk id="8" creationId="{109B4117-A760-664F-BC8C-7D111C00A4A6}"/>
          </ac:spMkLst>
        </pc:spChg>
        <pc:spChg chg="add del mod ord">
          <ac:chgData name="marcos aurelio gularte de castro" userId="67f50566e2aee3b4" providerId="LiveId" clId="{FCD0B06F-4AEA-C34A-939C-ABAD9753A949}" dt="2020-09-29T12:01:24.921" v="198" actId="931"/>
          <ac:spMkLst>
            <pc:docMk/>
            <pc:sldMk cId="2500171591" sldId="262"/>
            <ac:spMk id="9" creationId="{5201A538-4D77-E14D-937A-AC901FC719F4}"/>
          </ac:spMkLst>
        </pc:spChg>
        <pc:spChg chg="add del mod ord">
          <ac:chgData name="marcos aurelio gularte de castro" userId="67f50566e2aee3b4" providerId="LiveId" clId="{FCD0B06F-4AEA-C34A-939C-ABAD9753A949}" dt="2020-09-29T12:02:00.211" v="200" actId="931"/>
          <ac:spMkLst>
            <pc:docMk/>
            <pc:sldMk cId="2500171591" sldId="262"/>
            <ac:spMk id="10" creationId="{9C4E88F6-713A-D248-8374-C1306552665C}"/>
          </ac:spMkLst>
        </pc:spChg>
        <pc:spChg chg="add del mod">
          <ac:chgData name="marcos aurelio gularte de castro" userId="67f50566e2aee3b4" providerId="LiveId" clId="{FCD0B06F-4AEA-C34A-939C-ABAD9753A949}" dt="2020-09-29T12:02:15.477" v="202" actId="6264"/>
          <ac:spMkLst>
            <pc:docMk/>
            <pc:sldMk cId="2500171591" sldId="262"/>
            <ac:spMk id="15" creationId="{9BF92323-4684-B24D-AEBE-174898779C3C}"/>
          </ac:spMkLst>
        </pc:spChg>
        <pc:spChg chg="add del mod">
          <ac:chgData name="marcos aurelio gularte de castro" userId="67f50566e2aee3b4" providerId="LiveId" clId="{FCD0B06F-4AEA-C34A-939C-ABAD9753A949}" dt="2020-09-29T12:02:15.477" v="202" actId="6264"/>
          <ac:spMkLst>
            <pc:docMk/>
            <pc:sldMk cId="2500171591" sldId="262"/>
            <ac:spMk id="16" creationId="{A3300E42-BE0F-A94E-B9B1-D43F3ADE17FD}"/>
          </ac:spMkLst>
        </pc:spChg>
        <pc:spChg chg="add del mod">
          <ac:chgData name="marcos aurelio gularte de castro" userId="67f50566e2aee3b4" providerId="LiveId" clId="{FCD0B06F-4AEA-C34A-939C-ABAD9753A949}" dt="2020-09-29T12:02:15.477" v="202" actId="6264"/>
          <ac:spMkLst>
            <pc:docMk/>
            <pc:sldMk cId="2500171591" sldId="262"/>
            <ac:spMk id="17" creationId="{A1F14B56-2723-EF41-ABEE-14AF6C0E64C6}"/>
          </ac:spMkLst>
        </pc:spChg>
        <pc:spChg chg="add del mod">
          <ac:chgData name="marcos aurelio gularte de castro" userId="67f50566e2aee3b4" providerId="LiveId" clId="{FCD0B06F-4AEA-C34A-939C-ABAD9753A949}" dt="2020-09-29T12:02:15.477" v="202" actId="6264"/>
          <ac:spMkLst>
            <pc:docMk/>
            <pc:sldMk cId="2500171591" sldId="262"/>
            <ac:spMk id="18" creationId="{5837AAB5-D283-E74B-B526-E18527FF04A5}"/>
          </ac:spMkLst>
        </pc:spChg>
        <pc:spChg chg="add del mod">
          <ac:chgData name="marcos aurelio gularte de castro" userId="67f50566e2aee3b4" providerId="LiveId" clId="{FCD0B06F-4AEA-C34A-939C-ABAD9753A949}" dt="2020-09-29T12:02:48.161" v="204" actId="931"/>
          <ac:spMkLst>
            <pc:docMk/>
            <pc:sldMk cId="2500171591" sldId="262"/>
            <ac:spMk id="20" creationId="{A53ADF1B-0454-BD45-8580-018C2DF8CC44}"/>
          </ac:spMkLst>
        </pc:spChg>
        <pc:spChg chg="add del mod">
          <ac:chgData name="marcos aurelio gularte de castro" userId="67f50566e2aee3b4" providerId="LiveId" clId="{FCD0B06F-4AEA-C34A-939C-ABAD9753A949}" dt="2020-09-29T12:03:36.069" v="207" actId="931"/>
          <ac:spMkLst>
            <pc:docMk/>
            <pc:sldMk cId="2500171591" sldId="262"/>
            <ac:spMk id="24" creationId="{9726D493-A23A-3446-B4FC-7DF3B9333E30}"/>
          </ac:spMkLst>
        </pc:spChg>
        <pc:picChg chg="del mod">
          <ac:chgData name="marcos aurelio gularte de castro" userId="67f50566e2aee3b4" providerId="LiveId" clId="{FCD0B06F-4AEA-C34A-939C-ABAD9753A949}" dt="2020-09-29T11:03:58.804" v="48" actId="478"/>
          <ac:picMkLst>
            <pc:docMk/>
            <pc:sldMk cId="2500171591" sldId="262"/>
            <ac:picMk id="6" creationId="{00000000-0000-0000-0000-000000000000}"/>
          </ac:picMkLst>
        </pc:picChg>
        <pc:picChg chg="add mod ord modCrop">
          <ac:chgData name="marcos aurelio gularte de castro" userId="67f50566e2aee3b4" providerId="LiveId" clId="{FCD0B06F-4AEA-C34A-939C-ABAD9753A949}" dt="2020-09-29T12:02:15.477" v="202" actId="6264"/>
          <ac:picMkLst>
            <pc:docMk/>
            <pc:sldMk cId="2500171591" sldId="262"/>
            <ac:picMk id="12" creationId="{D29540E2-23EF-8041-A156-8120ACDF6E56}"/>
          </ac:picMkLst>
        </pc:picChg>
        <pc:picChg chg="add del mod ord modCrop">
          <ac:chgData name="marcos aurelio gularte de castro" userId="67f50566e2aee3b4" providerId="LiveId" clId="{FCD0B06F-4AEA-C34A-939C-ABAD9753A949}" dt="2020-09-29T12:02:20.836" v="203" actId="478"/>
          <ac:picMkLst>
            <pc:docMk/>
            <pc:sldMk cId="2500171591" sldId="262"/>
            <ac:picMk id="14" creationId="{0CF5537B-8E76-0C41-B92A-DAFE0F50F03D}"/>
          </ac:picMkLst>
        </pc:picChg>
        <pc:picChg chg="add del mod">
          <ac:chgData name="marcos aurelio gularte de castro" userId="67f50566e2aee3b4" providerId="LiveId" clId="{FCD0B06F-4AEA-C34A-939C-ABAD9753A949}" dt="2020-09-29T12:03:21.456" v="206" actId="478"/>
          <ac:picMkLst>
            <pc:docMk/>
            <pc:sldMk cId="2500171591" sldId="262"/>
            <ac:picMk id="22" creationId="{D86A2A9B-A7DC-4A43-B5CE-630E2FFD0227}"/>
          </ac:picMkLst>
        </pc:picChg>
        <pc:picChg chg="add mod">
          <ac:chgData name="marcos aurelio gularte de castro" userId="67f50566e2aee3b4" providerId="LiveId" clId="{FCD0B06F-4AEA-C34A-939C-ABAD9753A949}" dt="2020-09-29T12:03:36.069" v="207" actId="931"/>
          <ac:picMkLst>
            <pc:docMk/>
            <pc:sldMk cId="2500171591" sldId="262"/>
            <ac:picMk id="26" creationId="{9819D605-445A-2644-BA96-C6EC9BCF06E2}"/>
          </ac:picMkLst>
        </pc:picChg>
      </pc:sldChg>
      <pc:sldChg chg="addSp delSp modSp mod modTransition modClrScheme chgLayout modNotes">
        <pc:chgData name="marcos aurelio gularte de castro" userId="67f50566e2aee3b4" providerId="LiveId" clId="{FCD0B06F-4AEA-C34A-939C-ABAD9753A949}" dt="2020-09-29T12:03:12.212" v="205" actId="931"/>
        <pc:sldMkLst>
          <pc:docMk/>
          <pc:sldMk cId="1072167307" sldId="263"/>
        </pc:sldMkLst>
        <pc:spChg chg="del mod">
          <ac:chgData name="marcos aurelio gularte de castro" userId="67f50566e2aee3b4" providerId="LiveId" clId="{FCD0B06F-4AEA-C34A-939C-ABAD9753A949}" dt="2020-09-29T11:04:27.676" v="53" actId="700"/>
          <ac:spMkLst>
            <pc:docMk/>
            <pc:sldMk cId="1072167307" sldId="263"/>
            <ac:spMk id="2" creationId="{00000000-0000-0000-0000-000000000000}"/>
          </ac:spMkLst>
        </pc:spChg>
        <pc:spChg chg="mod ord">
          <ac:chgData name="marcos aurelio gularte de castro" userId="67f50566e2aee3b4" providerId="LiveId" clId="{FCD0B06F-4AEA-C34A-939C-ABAD9753A949}" dt="2020-09-29T11:04:27.676" v="53" actId="700"/>
          <ac:spMkLst>
            <pc:docMk/>
            <pc:sldMk cId="1072167307" sldId="263"/>
            <ac:spMk id="3" creationId="{00000000-0000-0000-0000-000000000000}"/>
          </ac:spMkLst>
        </pc:spChg>
        <pc:spChg chg="add del mod ord">
          <ac:chgData name="marcos aurelio gularte de castro" userId="67f50566e2aee3b4" providerId="LiveId" clId="{FCD0B06F-4AEA-C34A-939C-ABAD9753A949}" dt="2020-09-29T12:03:12.212" v="205" actId="931"/>
          <ac:spMkLst>
            <pc:docMk/>
            <pc:sldMk cId="1072167307" sldId="263"/>
            <ac:spMk id="4" creationId="{C9E9CFC4-5CE5-BB4A-99E9-161816691074}"/>
          </ac:spMkLst>
        </pc:spChg>
        <pc:picChg chg="del mod">
          <ac:chgData name="marcos aurelio gularte de castro" userId="67f50566e2aee3b4" providerId="LiveId" clId="{FCD0B06F-4AEA-C34A-939C-ABAD9753A949}" dt="2020-09-29T11:04:12.200" v="51" actId="478"/>
          <ac:picMkLst>
            <pc:docMk/>
            <pc:sldMk cId="1072167307" sldId="263"/>
            <ac:picMk id="5" creationId="{00000000-0000-0000-0000-000000000000}"/>
          </ac:picMkLst>
        </pc:picChg>
        <pc:picChg chg="add mod">
          <ac:chgData name="marcos aurelio gularte de castro" userId="67f50566e2aee3b4" providerId="LiveId" clId="{FCD0B06F-4AEA-C34A-939C-ABAD9753A949}" dt="2020-09-29T12:03:12.212" v="205" actId="931"/>
          <ac:picMkLst>
            <pc:docMk/>
            <pc:sldMk cId="1072167307" sldId="263"/>
            <ac:picMk id="7" creationId="{1502EEB9-1F74-7B4B-B2EE-6902EDEF58CF}"/>
          </ac:picMkLst>
        </pc:picChg>
      </pc:sldChg>
      <pc:sldChg chg="addSp delSp modSp mod modTransition modClrScheme chgLayout modNotes">
        <pc:chgData name="marcos aurelio gularte de castro" userId="67f50566e2aee3b4" providerId="LiveId" clId="{FCD0B06F-4AEA-C34A-939C-ABAD9753A949}" dt="2020-09-29T12:04:50.157" v="208" actId="931"/>
        <pc:sldMkLst>
          <pc:docMk/>
          <pc:sldMk cId="845524867" sldId="264"/>
        </pc:sldMkLst>
        <pc:spChg chg="del mod">
          <ac:chgData name="marcos aurelio gularte de castro" userId="67f50566e2aee3b4" providerId="LiveId" clId="{FCD0B06F-4AEA-C34A-939C-ABAD9753A949}" dt="2020-09-29T11:07:54.590" v="55" actId="700"/>
          <ac:spMkLst>
            <pc:docMk/>
            <pc:sldMk cId="845524867" sldId="264"/>
            <ac:spMk id="2" creationId="{00000000-0000-0000-0000-000000000000}"/>
          </ac:spMkLst>
        </pc:spChg>
        <pc:spChg chg="mod ord">
          <ac:chgData name="marcos aurelio gularte de castro" userId="67f50566e2aee3b4" providerId="LiveId" clId="{FCD0B06F-4AEA-C34A-939C-ABAD9753A949}" dt="2020-09-29T11:08:28.106" v="66" actId="207"/>
          <ac:spMkLst>
            <pc:docMk/>
            <pc:sldMk cId="845524867" sldId="264"/>
            <ac:spMk id="3" creationId="{00000000-0000-0000-0000-000000000000}"/>
          </ac:spMkLst>
        </pc:spChg>
        <pc:spChg chg="add del mod ord">
          <ac:chgData name="marcos aurelio gularte de castro" userId="67f50566e2aee3b4" providerId="LiveId" clId="{FCD0B06F-4AEA-C34A-939C-ABAD9753A949}" dt="2020-09-29T11:07:59.899" v="57" actId="700"/>
          <ac:spMkLst>
            <pc:docMk/>
            <pc:sldMk cId="845524867" sldId="264"/>
            <ac:spMk id="4" creationId="{FB5001B7-851E-884E-B59C-C8A02CCFF3FB}"/>
          </ac:spMkLst>
        </pc:spChg>
        <pc:spChg chg="add del mod ord">
          <ac:chgData name="marcos aurelio gularte de castro" userId="67f50566e2aee3b4" providerId="LiveId" clId="{FCD0B06F-4AEA-C34A-939C-ABAD9753A949}" dt="2020-09-29T11:07:59.899" v="57" actId="700"/>
          <ac:spMkLst>
            <pc:docMk/>
            <pc:sldMk cId="845524867" sldId="264"/>
            <ac:spMk id="6" creationId="{BD7DE04E-CB79-D447-835F-A40F1AE17B9C}"/>
          </ac:spMkLst>
        </pc:spChg>
        <pc:spChg chg="add del mod ord">
          <ac:chgData name="marcos aurelio gularte de castro" userId="67f50566e2aee3b4" providerId="LiveId" clId="{FCD0B06F-4AEA-C34A-939C-ABAD9753A949}" dt="2020-09-29T11:08:05.410" v="59" actId="700"/>
          <ac:spMkLst>
            <pc:docMk/>
            <pc:sldMk cId="845524867" sldId="264"/>
            <ac:spMk id="7" creationId="{D9BC3B74-18F4-934A-89C3-674AADA91DA7}"/>
          </ac:spMkLst>
        </pc:spChg>
        <pc:spChg chg="add del mod ord">
          <ac:chgData name="marcos aurelio gularte de castro" userId="67f50566e2aee3b4" providerId="LiveId" clId="{FCD0B06F-4AEA-C34A-939C-ABAD9753A949}" dt="2020-09-29T12:04:50.157" v="208" actId="931"/>
          <ac:spMkLst>
            <pc:docMk/>
            <pc:sldMk cId="845524867" sldId="264"/>
            <ac:spMk id="8" creationId="{5E699A18-81C0-224E-86B3-DD4FBA4BE626}"/>
          </ac:spMkLst>
        </pc:spChg>
        <pc:spChg chg="add mod">
          <ac:chgData name="marcos aurelio gularte de castro" userId="67f50566e2aee3b4" providerId="LiveId" clId="{FCD0B06F-4AEA-C34A-939C-ABAD9753A949}" dt="2020-09-29T12:04:50.157" v="208" actId="931"/>
          <ac:spMkLst>
            <pc:docMk/>
            <pc:sldMk cId="845524867" sldId="264"/>
            <ac:spMk id="11" creationId="{3C8C51B7-7B99-5843-9075-CAF10F2CCB66}"/>
          </ac:spMkLst>
        </pc:spChg>
        <pc:picChg chg="del mod">
          <ac:chgData name="marcos aurelio gularte de castro" userId="67f50566e2aee3b4" providerId="LiveId" clId="{FCD0B06F-4AEA-C34A-939C-ABAD9753A949}" dt="2020-09-29T11:04:33.788" v="54" actId="478"/>
          <ac:picMkLst>
            <pc:docMk/>
            <pc:sldMk cId="845524867" sldId="264"/>
            <ac:picMk id="5" creationId="{00000000-0000-0000-0000-000000000000}"/>
          </ac:picMkLst>
        </pc:picChg>
        <pc:picChg chg="add mod">
          <ac:chgData name="marcos aurelio gularte de castro" userId="67f50566e2aee3b4" providerId="LiveId" clId="{FCD0B06F-4AEA-C34A-939C-ABAD9753A949}" dt="2020-09-29T12:04:50.157" v="208" actId="931"/>
          <ac:picMkLst>
            <pc:docMk/>
            <pc:sldMk cId="845524867" sldId="264"/>
            <ac:picMk id="10" creationId="{62D9AB15-3BEC-4F4C-BFFC-F2E4B6D99DA0}"/>
          </ac:picMkLst>
        </pc:picChg>
      </pc:sldChg>
      <pc:sldChg chg="addSp delSp modSp mod modTransition modClrScheme chgLayout modNotes">
        <pc:chgData name="marcos aurelio gularte de castro" userId="67f50566e2aee3b4" providerId="LiveId" clId="{FCD0B06F-4AEA-C34A-939C-ABAD9753A949}" dt="2020-09-29T12:15:43.066" v="211" actId="931"/>
        <pc:sldMkLst>
          <pc:docMk/>
          <pc:sldMk cId="671745950" sldId="265"/>
        </pc:sldMkLst>
        <pc:spChg chg="del mod">
          <ac:chgData name="marcos aurelio gularte de castro" userId="67f50566e2aee3b4" providerId="LiveId" clId="{FCD0B06F-4AEA-C34A-939C-ABAD9753A949}" dt="2020-09-29T11:08:53.390" v="68" actId="700"/>
          <ac:spMkLst>
            <pc:docMk/>
            <pc:sldMk cId="671745950" sldId="265"/>
            <ac:spMk id="2" creationId="{00000000-0000-0000-0000-000000000000}"/>
          </ac:spMkLst>
        </pc:spChg>
        <pc:spChg chg="mod ord">
          <ac:chgData name="marcos aurelio gularte de castro" userId="67f50566e2aee3b4" providerId="LiveId" clId="{FCD0B06F-4AEA-C34A-939C-ABAD9753A949}" dt="2020-09-29T11:08:56.465" v="69" actId="6264"/>
          <ac:spMkLst>
            <pc:docMk/>
            <pc:sldMk cId="671745950" sldId="265"/>
            <ac:spMk id="3" creationId="{00000000-0000-0000-0000-000000000000}"/>
          </ac:spMkLst>
        </pc:spChg>
        <pc:spChg chg="add del mod ord">
          <ac:chgData name="marcos aurelio gularte de castro" userId="67f50566e2aee3b4" providerId="LiveId" clId="{FCD0B06F-4AEA-C34A-939C-ABAD9753A949}" dt="2020-09-29T11:08:56.465" v="69" actId="6264"/>
          <ac:spMkLst>
            <pc:docMk/>
            <pc:sldMk cId="671745950" sldId="265"/>
            <ac:spMk id="5" creationId="{B301C5C6-0EE0-BA43-8DD9-56F2658BF928}"/>
          </ac:spMkLst>
        </pc:spChg>
        <pc:spChg chg="add del mod">
          <ac:chgData name="marcos aurelio gularte de castro" userId="67f50566e2aee3b4" providerId="LiveId" clId="{FCD0B06F-4AEA-C34A-939C-ABAD9753A949}" dt="2020-09-29T11:08:56.465" v="69" actId="6264"/>
          <ac:spMkLst>
            <pc:docMk/>
            <pc:sldMk cId="671745950" sldId="265"/>
            <ac:spMk id="6" creationId="{508355C3-768E-F949-B49B-2EAAC9679A5D}"/>
          </ac:spMkLst>
        </pc:spChg>
        <pc:spChg chg="add del mod ord">
          <ac:chgData name="marcos aurelio gularte de castro" userId="67f50566e2aee3b4" providerId="LiveId" clId="{FCD0B06F-4AEA-C34A-939C-ABAD9753A949}" dt="2020-09-29T12:08:02.512" v="209"/>
          <ac:spMkLst>
            <pc:docMk/>
            <pc:sldMk cId="671745950" sldId="265"/>
            <ac:spMk id="7" creationId="{82622447-B4BF-7245-A481-BC2DBED2DC10}"/>
          </ac:spMkLst>
        </pc:spChg>
        <pc:spChg chg="add del mod">
          <ac:chgData name="marcos aurelio gularte de castro" userId="67f50566e2aee3b4" providerId="LiveId" clId="{FCD0B06F-4AEA-C34A-939C-ABAD9753A949}" dt="2020-09-29T12:15:43.066" v="211" actId="931"/>
          <ac:spMkLst>
            <pc:docMk/>
            <pc:sldMk cId="671745950" sldId="265"/>
            <ac:spMk id="10" creationId="{C53F2456-AC16-1A41-B1A3-2E52199698E9}"/>
          </ac:spMkLst>
        </pc:spChg>
        <pc:picChg chg="del mod">
          <ac:chgData name="marcos aurelio gularte de castro" userId="67f50566e2aee3b4" providerId="LiveId" clId="{FCD0B06F-4AEA-C34A-939C-ABAD9753A949}" dt="2020-09-29T11:08:45.264" v="67" actId="478"/>
          <ac:picMkLst>
            <pc:docMk/>
            <pc:sldMk cId="671745950" sldId="265"/>
            <ac:picMk id="4" creationId="{00000000-0000-0000-0000-000000000000}"/>
          </ac:picMkLst>
        </pc:picChg>
        <pc:picChg chg="add del mod">
          <ac:chgData name="marcos aurelio gularte de castro" userId="67f50566e2aee3b4" providerId="LiveId" clId="{FCD0B06F-4AEA-C34A-939C-ABAD9753A949}" dt="2020-09-29T12:08:06.313" v="210" actId="478"/>
          <ac:picMkLst>
            <pc:docMk/>
            <pc:sldMk cId="671745950" sldId="265"/>
            <ac:picMk id="8" creationId="{7DB48941-A569-854C-AFF2-676BAAFEB04B}"/>
          </ac:picMkLst>
        </pc:picChg>
        <pc:picChg chg="add mod">
          <ac:chgData name="marcos aurelio gularte de castro" userId="67f50566e2aee3b4" providerId="LiveId" clId="{FCD0B06F-4AEA-C34A-939C-ABAD9753A949}" dt="2020-09-29T12:15:43.066" v="211" actId="931"/>
          <ac:picMkLst>
            <pc:docMk/>
            <pc:sldMk cId="671745950" sldId="265"/>
            <ac:picMk id="12" creationId="{C2B2E653-447D-4E45-9DD6-A47F67BF68A9}"/>
          </ac:picMkLst>
        </pc:picChg>
      </pc:sldChg>
      <pc:sldChg chg="addSp delSp modSp mod modTransition modClrScheme chgLayout modNotes">
        <pc:chgData name="marcos aurelio gularte de castro" userId="67f50566e2aee3b4" providerId="LiveId" clId="{FCD0B06F-4AEA-C34A-939C-ABAD9753A949}" dt="2020-09-29T12:20:12.422" v="213" actId="18131"/>
        <pc:sldMkLst>
          <pc:docMk/>
          <pc:sldMk cId="1299716263" sldId="266"/>
        </pc:sldMkLst>
        <pc:spChg chg="mod ord">
          <ac:chgData name="marcos aurelio gularte de castro" userId="67f50566e2aee3b4" providerId="LiveId" clId="{FCD0B06F-4AEA-C34A-939C-ABAD9753A949}" dt="2020-09-29T11:09:47.782" v="96" actId="6264"/>
          <ac:spMkLst>
            <pc:docMk/>
            <pc:sldMk cId="1299716263" sldId="266"/>
            <ac:spMk id="2" creationId="{00000000-0000-0000-0000-000000000000}"/>
          </ac:spMkLst>
        </pc:spChg>
        <pc:spChg chg="mod ord">
          <ac:chgData name="marcos aurelio gularte de castro" userId="67f50566e2aee3b4" providerId="LiveId" clId="{FCD0B06F-4AEA-C34A-939C-ABAD9753A949}" dt="2020-09-29T11:09:53.954" v="99" actId="113"/>
          <ac:spMkLst>
            <pc:docMk/>
            <pc:sldMk cId="1299716263" sldId="266"/>
            <ac:spMk id="3" creationId="{00000000-0000-0000-0000-000000000000}"/>
          </ac:spMkLst>
        </pc:spChg>
        <pc:spChg chg="add del mod ord">
          <ac:chgData name="marcos aurelio gularte de castro" userId="67f50566e2aee3b4" providerId="LiveId" clId="{FCD0B06F-4AEA-C34A-939C-ABAD9753A949}" dt="2020-09-29T11:09:47.782" v="96" actId="6264"/>
          <ac:spMkLst>
            <pc:docMk/>
            <pc:sldMk cId="1299716263" sldId="266"/>
            <ac:spMk id="5" creationId="{DE2D9ECA-B123-8540-8647-ECEDCE2CBD1C}"/>
          </ac:spMkLst>
        </pc:spChg>
        <pc:spChg chg="add del mod">
          <ac:chgData name="marcos aurelio gularte de castro" userId="67f50566e2aee3b4" providerId="LiveId" clId="{FCD0B06F-4AEA-C34A-939C-ABAD9753A949}" dt="2020-09-29T11:09:43.078" v="95" actId="6264"/>
          <ac:spMkLst>
            <pc:docMk/>
            <pc:sldMk cId="1299716263" sldId="266"/>
            <ac:spMk id="6" creationId="{1349E1F0-7EF0-824D-B84A-B89ED2C6005D}"/>
          </ac:spMkLst>
        </pc:spChg>
        <pc:spChg chg="add del mod">
          <ac:chgData name="marcos aurelio gularte de castro" userId="67f50566e2aee3b4" providerId="LiveId" clId="{FCD0B06F-4AEA-C34A-939C-ABAD9753A949}" dt="2020-09-29T11:09:43.078" v="95" actId="6264"/>
          <ac:spMkLst>
            <pc:docMk/>
            <pc:sldMk cId="1299716263" sldId="266"/>
            <ac:spMk id="7" creationId="{F192CF70-F7D3-9248-9432-80E47C1CF6FE}"/>
          </ac:spMkLst>
        </pc:spChg>
        <pc:spChg chg="add del mod ord">
          <ac:chgData name="marcos aurelio gularte de castro" userId="67f50566e2aee3b4" providerId="LiveId" clId="{FCD0B06F-4AEA-C34A-939C-ABAD9753A949}" dt="2020-09-29T11:09:43.078" v="95" actId="6264"/>
          <ac:spMkLst>
            <pc:docMk/>
            <pc:sldMk cId="1299716263" sldId="266"/>
            <ac:spMk id="8" creationId="{8A35B542-0EBC-E944-8DBF-5EC4F2204C6D}"/>
          </ac:spMkLst>
        </pc:spChg>
        <pc:spChg chg="add del mod">
          <ac:chgData name="marcos aurelio gularte de castro" userId="67f50566e2aee3b4" providerId="LiveId" clId="{FCD0B06F-4AEA-C34A-939C-ABAD9753A949}" dt="2020-09-29T11:09:47.782" v="96" actId="6264"/>
          <ac:spMkLst>
            <pc:docMk/>
            <pc:sldMk cId="1299716263" sldId="266"/>
            <ac:spMk id="9" creationId="{0FB227BE-0C99-9045-B8B0-71B2CDD6A171}"/>
          </ac:spMkLst>
        </pc:spChg>
        <pc:spChg chg="add del mod">
          <ac:chgData name="marcos aurelio gularte de castro" userId="67f50566e2aee3b4" providerId="LiveId" clId="{FCD0B06F-4AEA-C34A-939C-ABAD9753A949}" dt="2020-09-29T11:09:47.782" v="96" actId="6264"/>
          <ac:spMkLst>
            <pc:docMk/>
            <pc:sldMk cId="1299716263" sldId="266"/>
            <ac:spMk id="10" creationId="{85CCC6DD-1525-9E43-9EF2-5DD30E2AF180}"/>
          </ac:spMkLst>
        </pc:spChg>
        <pc:spChg chg="add del mod ord">
          <ac:chgData name="marcos aurelio gularte de castro" userId="67f50566e2aee3b4" providerId="LiveId" clId="{FCD0B06F-4AEA-C34A-939C-ABAD9753A949}" dt="2020-09-29T12:20:06.450" v="212" actId="931"/>
          <ac:spMkLst>
            <pc:docMk/>
            <pc:sldMk cId="1299716263" sldId="266"/>
            <ac:spMk id="11" creationId="{FB797CE5-BFCE-E443-927E-A4361C49123D}"/>
          </ac:spMkLst>
        </pc:spChg>
        <pc:picChg chg="del mod">
          <ac:chgData name="marcos aurelio gularte de castro" userId="67f50566e2aee3b4" providerId="LiveId" clId="{FCD0B06F-4AEA-C34A-939C-ABAD9753A949}" dt="2020-09-29T11:09:02.277" v="70" actId="478"/>
          <ac:picMkLst>
            <pc:docMk/>
            <pc:sldMk cId="1299716263" sldId="266"/>
            <ac:picMk id="4" creationId="{00000000-0000-0000-0000-000000000000}"/>
          </ac:picMkLst>
        </pc:picChg>
        <pc:picChg chg="add mod modCrop">
          <ac:chgData name="marcos aurelio gularte de castro" userId="67f50566e2aee3b4" providerId="LiveId" clId="{FCD0B06F-4AEA-C34A-939C-ABAD9753A949}" dt="2020-09-29T12:20:12.422" v="213" actId="18131"/>
          <ac:picMkLst>
            <pc:docMk/>
            <pc:sldMk cId="1299716263" sldId="266"/>
            <ac:picMk id="13" creationId="{2CAB1961-D6F6-5846-A6D5-7C8F87CDE260}"/>
          </ac:picMkLst>
        </pc:picChg>
      </pc:sldChg>
      <pc:sldChg chg="addSp delSp modSp mod modTransition modClrScheme chgLayout modNotes">
        <pc:chgData name="marcos aurelio gularte de castro" userId="67f50566e2aee3b4" providerId="LiveId" clId="{FCD0B06F-4AEA-C34A-939C-ABAD9753A949}" dt="2020-09-29T12:20:44.509" v="214" actId="931"/>
        <pc:sldMkLst>
          <pc:docMk/>
          <pc:sldMk cId="1459359035" sldId="267"/>
        </pc:sldMkLst>
        <pc:spChg chg="add del mod ord">
          <ac:chgData name="marcos aurelio gularte de castro" userId="67f50566e2aee3b4" providerId="LiveId" clId="{FCD0B06F-4AEA-C34A-939C-ABAD9753A949}" dt="2020-09-29T11:10:15.421" v="102" actId="6264"/>
          <ac:spMkLst>
            <pc:docMk/>
            <pc:sldMk cId="1459359035" sldId="267"/>
            <ac:spMk id="2" creationId="{B4769C82-6DA4-534A-AE5D-3EE51A9E537F}"/>
          </ac:spMkLst>
        </pc:spChg>
        <pc:spChg chg="mod ord">
          <ac:chgData name="marcos aurelio gularte de castro" userId="67f50566e2aee3b4" providerId="LiveId" clId="{FCD0B06F-4AEA-C34A-939C-ABAD9753A949}" dt="2020-09-29T11:10:26.676" v="104" actId="20577"/>
          <ac:spMkLst>
            <pc:docMk/>
            <pc:sldMk cId="1459359035" sldId="267"/>
            <ac:spMk id="3" creationId="{00000000-0000-0000-0000-000000000000}"/>
          </ac:spMkLst>
        </pc:spChg>
        <pc:spChg chg="add del mod">
          <ac:chgData name="marcos aurelio gularte de castro" userId="67f50566e2aee3b4" providerId="LiveId" clId="{FCD0B06F-4AEA-C34A-939C-ABAD9753A949}" dt="2020-09-29T11:10:15.421" v="102" actId="6264"/>
          <ac:spMkLst>
            <pc:docMk/>
            <pc:sldMk cId="1459359035" sldId="267"/>
            <ac:spMk id="4" creationId="{ECCCF151-351B-5148-9FB4-AA1A8631AEAC}"/>
          </ac:spMkLst>
        </pc:spChg>
        <pc:spChg chg="add del mod ord">
          <ac:chgData name="marcos aurelio gularte de castro" userId="67f50566e2aee3b4" providerId="LiveId" clId="{FCD0B06F-4AEA-C34A-939C-ABAD9753A949}" dt="2020-09-29T12:20:44.509" v="214" actId="931"/>
          <ac:spMkLst>
            <pc:docMk/>
            <pc:sldMk cId="1459359035" sldId="267"/>
            <ac:spMk id="6" creationId="{9474E463-0A49-1F4C-B5AB-528D1D9DAEAB}"/>
          </ac:spMkLst>
        </pc:spChg>
        <pc:picChg chg="del mod">
          <ac:chgData name="marcos aurelio gularte de castro" userId="67f50566e2aee3b4" providerId="LiveId" clId="{FCD0B06F-4AEA-C34A-939C-ABAD9753A949}" dt="2020-09-29T11:10:00.928" v="100" actId="478"/>
          <ac:picMkLst>
            <pc:docMk/>
            <pc:sldMk cId="1459359035" sldId="267"/>
            <ac:picMk id="5" creationId="{00000000-0000-0000-0000-000000000000}"/>
          </ac:picMkLst>
        </pc:picChg>
        <pc:picChg chg="add mod">
          <ac:chgData name="marcos aurelio gularte de castro" userId="67f50566e2aee3b4" providerId="LiveId" clId="{FCD0B06F-4AEA-C34A-939C-ABAD9753A949}" dt="2020-09-29T12:20:44.509" v="214" actId="931"/>
          <ac:picMkLst>
            <pc:docMk/>
            <pc:sldMk cId="1459359035" sldId="267"/>
            <ac:picMk id="8" creationId="{54F35E08-281E-5144-BD15-B99739A9714B}"/>
          </ac:picMkLst>
        </pc:picChg>
      </pc:sldChg>
      <pc:sldChg chg="addSp delSp modSp mod modTransition modClrScheme chgLayout modNotes">
        <pc:chgData name="marcos aurelio gularte de castro" userId="67f50566e2aee3b4" providerId="LiveId" clId="{FCD0B06F-4AEA-C34A-939C-ABAD9753A949}" dt="2020-09-29T12:21:56.771" v="215"/>
        <pc:sldMkLst>
          <pc:docMk/>
          <pc:sldMk cId="2625099526" sldId="268"/>
        </pc:sldMkLst>
        <pc:spChg chg="add del mod ord">
          <ac:chgData name="marcos aurelio gularte de castro" userId="67f50566e2aee3b4" providerId="LiveId" clId="{FCD0B06F-4AEA-C34A-939C-ABAD9753A949}" dt="2020-09-29T12:21:56.771" v="215"/>
          <ac:spMkLst>
            <pc:docMk/>
            <pc:sldMk cId="2625099526" sldId="268"/>
            <ac:spMk id="2" creationId="{D316161F-C449-2749-87AC-E2D52F013532}"/>
          </ac:spMkLst>
        </pc:spChg>
        <pc:spChg chg="mod ord">
          <ac:chgData name="marcos aurelio gularte de castro" userId="67f50566e2aee3b4" providerId="LiveId" clId="{FCD0B06F-4AEA-C34A-939C-ABAD9753A949}" dt="2020-09-29T11:11:13.065" v="107" actId="207"/>
          <ac:spMkLst>
            <pc:docMk/>
            <pc:sldMk cId="2625099526" sldId="268"/>
            <ac:spMk id="3" creationId="{00000000-0000-0000-0000-000000000000}"/>
          </ac:spMkLst>
        </pc:spChg>
        <pc:picChg chg="add mod">
          <ac:chgData name="marcos aurelio gularte de castro" userId="67f50566e2aee3b4" providerId="LiveId" clId="{FCD0B06F-4AEA-C34A-939C-ABAD9753A949}" dt="2020-09-29T12:21:56.771" v="215"/>
          <ac:picMkLst>
            <pc:docMk/>
            <pc:sldMk cId="2625099526" sldId="268"/>
            <ac:picMk id="4" creationId="{F71868BC-BD04-344D-9A60-B88CFCC0DC7E}"/>
          </ac:picMkLst>
        </pc:picChg>
        <pc:picChg chg="del mod">
          <ac:chgData name="marcos aurelio gularte de castro" userId="67f50566e2aee3b4" providerId="LiveId" clId="{FCD0B06F-4AEA-C34A-939C-ABAD9753A949}" dt="2020-09-29T11:11:04.854" v="105" actId="478"/>
          <ac:picMkLst>
            <pc:docMk/>
            <pc:sldMk cId="2625099526" sldId="268"/>
            <ac:picMk id="6" creationId="{00000000-0000-0000-0000-000000000000}"/>
          </ac:picMkLst>
        </pc:picChg>
      </pc:sldChg>
      <pc:sldChg chg="addSp delSp modSp mod modTransition modClrScheme chgLayout modNotes">
        <pc:chgData name="marcos aurelio gularte de castro" userId="67f50566e2aee3b4" providerId="LiveId" clId="{FCD0B06F-4AEA-C34A-939C-ABAD9753A949}" dt="2020-09-29T12:25:16.501" v="217"/>
        <pc:sldMkLst>
          <pc:docMk/>
          <pc:sldMk cId="2341949526" sldId="269"/>
        </pc:sldMkLst>
        <pc:spChg chg="del mod">
          <ac:chgData name="marcos aurelio gularte de castro" userId="67f50566e2aee3b4" providerId="LiveId" clId="{FCD0B06F-4AEA-C34A-939C-ABAD9753A949}" dt="2020-09-29T11:11:28.620" v="109" actId="700"/>
          <ac:spMkLst>
            <pc:docMk/>
            <pc:sldMk cId="2341949526" sldId="269"/>
            <ac:spMk id="2" creationId="{00000000-0000-0000-0000-000000000000}"/>
          </ac:spMkLst>
        </pc:spChg>
        <pc:spChg chg="mod ord">
          <ac:chgData name="marcos aurelio gularte de castro" userId="67f50566e2aee3b4" providerId="LiveId" clId="{FCD0B06F-4AEA-C34A-939C-ABAD9753A949}" dt="2020-09-29T11:11:43.822" v="114" actId="20577"/>
          <ac:spMkLst>
            <pc:docMk/>
            <pc:sldMk cId="2341949526" sldId="269"/>
            <ac:spMk id="3" creationId="{00000000-0000-0000-0000-000000000000}"/>
          </ac:spMkLst>
        </pc:spChg>
        <pc:spChg chg="add del mod ord">
          <ac:chgData name="marcos aurelio gularte de castro" userId="67f50566e2aee3b4" providerId="LiveId" clId="{FCD0B06F-4AEA-C34A-939C-ABAD9753A949}" dt="2020-09-29T11:11:33.410" v="111" actId="700"/>
          <ac:spMkLst>
            <pc:docMk/>
            <pc:sldMk cId="2341949526" sldId="269"/>
            <ac:spMk id="4" creationId="{A1A98E9D-F819-3846-8E30-70B233DCAF5D}"/>
          </ac:spMkLst>
        </pc:spChg>
        <pc:spChg chg="add del mod ord">
          <ac:chgData name="marcos aurelio gularte de castro" userId="67f50566e2aee3b4" providerId="LiveId" clId="{FCD0B06F-4AEA-C34A-939C-ABAD9753A949}" dt="2020-09-29T11:11:33.410" v="111" actId="700"/>
          <ac:spMkLst>
            <pc:docMk/>
            <pc:sldMk cId="2341949526" sldId="269"/>
            <ac:spMk id="5" creationId="{3AA1018F-1FC5-0047-B47F-CF0F3579A504}"/>
          </ac:spMkLst>
        </pc:spChg>
        <pc:spChg chg="add del mod ord">
          <ac:chgData name="marcos aurelio gularte de castro" userId="67f50566e2aee3b4" providerId="LiveId" clId="{FCD0B06F-4AEA-C34A-939C-ABAD9753A949}" dt="2020-09-29T12:24:45.852" v="216"/>
          <ac:spMkLst>
            <pc:docMk/>
            <pc:sldMk cId="2341949526" sldId="269"/>
            <ac:spMk id="7" creationId="{F941168F-D97F-874F-A9C9-E5463A6705D2}"/>
          </ac:spMkLst>
        </pc:spChg>
        <pc:spChg chg="add del mod ord">
          <ac:chgData name="marcos aurelio gularte de castro" userId="67f50566e2aee3b4" providerId="LiveId" clId="{FCD0B06F-4AEA-C34A-939C-ABAD9753A949}" dt="2020-09-29T12:25:16.501" v="217"/>
          <ac:spMkLst>
            <pc:docMk/>
            <pc:sldMk cId="2341949526" sldId="269"/>
            <ac:spMk id="8" creationId="{536F8557-3C2F-4946-BB6A-228E29EC0AD7}"/>
          </ac:spMkLst>
        </pc:spChg>
        <pc:picChg chg="del mod">
          <ac:chgData name="marcos aurelio gularte de castro" userId="67f50566e2aee3b4" providerId="LiveId" clId="{FCD0B06F-4AEA-C34A-939C-ABAD9753A949}" dt="2020-09-29T11:11:19.928" v="108" actId="478"/>
          <ac:picMkLst>
            <pc:docMk/>
            <pc:sldMk cId="2341949526" sldId="269"/>
            <ac:picMk id="6" creationId="{00000000-0000-0000-0000-000000000000}"/>
          </ac:picMkLst>
        </pc:picChg>
        <pc:picChg chg="add mod">
          <ac:chgData name="marcos aurelio gularte de castro" userId="67f50566e2aee3b4" providerId="LiveId" clId="{FCD0B06F-4AEA-C34A-939C-ABAD9753A949}" dt="2020-09-29T12:24:45.852" v="216"/>
          <ac:picMkLst>
            <pc:docMk/>
            <pc:sldMk cId="2341949526" sldId="269"/>
            <ac:picMk id="9" creationId="{0F0E9D71-05F9-EA49-82CD-B2E792DDF8ED}"/>
          </ac:picMkLst>
        </pc:picChg>
        <pc:picChg chg="add mod">
          <ac:chgData name="marcos aurelio gularte de castro" userId="67f50566e2aee3b4" providerId="LiveId" clId="{FCD0B06F-4AEA-C34A-939C-ABAD9753A949}" dt="2020-09-29T12:25:16.501" v="217"/>
          <ac:picMkLst>
            <pc:docMk/>
            <pc:sldMk cId="2341949526" sldId="269"/>
            <ac:picMk id="10" creationId="{BD73B5AE-2F12-4440-B8C5-835CAC4EBD3D}"/>
          </ac:picMkLst>
        </pc:picChg>
      </pc:sldChg>
      <pc:sldChg chg="addSp delSp modSp mod modTransition modClrScheme chgLayout modNotes">
        <pc:chgData name="marcos aurelio gularte de castro" userId="67f50566e2aee3b4" providerId="LiveId" clId="{FCD0B06F-4AEA-C34A-939C-ABAD9753A949}" dt="2020-09-29T12:26:07.873" v="218" actId="931"/>
        <pc:sldMkLst>
          <pc:docMk/>
          <pc:sldMk cId="1387280983" sldId="270"/>
        </pc:sldMkLst>
        <pc:spChg chg="mod ord">
          <ac:chgData name="marcos aurelio gularte de castro" userId="67f50566e2aee3b4" providerId="LiveId" clId="{FCD0B06F-4AEA-C34A-939C-ABAD9753A949}" dt="2020-09-29T11:13:04.955" v="122" actId="20577"/>
          <ac:spMkLst>
            <pc:docMk/>
            <pc:sldMk cId="1387280983" sldId="270"/>
            <ac:spMk id="2" creationId="{00000000-0000-0000-0000-000000000000}"/>
          </ac:spMkLst>
        </pc:spChg>
        <pc:spChg chg="mod ord">
          <ac:chgData name="marcos aurelio gularte de castro" userId="67f50566e2aee3b4" providerId="LiveId" clId="{FCD0B06F-4AEA-C34A-939C-ABAD9753A949}" dt="2020-09-29T11:12:58.037" v="121" actId="27636"/>
          <ac:spMkLst>
            <pc:docMk/>
            <pc:sldMk cId="1387280983" sldId="270"/>
            <ac:spMk id="3" creationId="{00000000-0000-0000-0000-000000000000}"/>
          </ac:spMkLst>
        </pc:spChg>
        <pc:spChg chg="add del mod ord">
          <ac:chgData name="marcos aurelio gularte de castro" userId="67f50566e2aee3b4" providerId="LiveId" clId="{FCD0B06F-4AEA-C34A-939C-ABAD9753A949}" dt="2020-09-29T11:12:52.831" v="118" actId="700"/>
          <ac:spMkLst>
            <pc:docMk/>
            <pc:sldMk cId="1387280983" sldId="270"/>
            <ac:spMk id="4" creationId="{863296A9-5394-1E4B-A3EF-E5DD764BF6E7}"/>
          </ac:spMkLst>
        </pc:spChg>
        <pc:spChg chg="add del mod ord">
          <ac:chgData name="marcos aurelio gularte de castro" userId="67f50566e2aee3b4" providerId="LiveId" clId="{FCD0B06F-4AEA-C34A-939C-ABAD9753A949}" dt="2020-09-29T11:12:57.972" v="120" actId="6264"/>
          <ac:spMkLst>
            <pc:docMk/>
            <pc:sldMk cId="1387280983" sldId="270"/>
            <ac:spMk id="6" creationId="{64C0E44E-A02F-EF44-9151-6B8A2F464C3A}"/>
          </ac:spMkLst>
        </pc:spChg>
        <pc:spChg chg="add del mod">
          <ac:chgData name="marcos aurelio gularte de castro" userId="67f50566e2aee3b4" providerId="LiveId" clId="{FCD0B06F-4AEA-C34A-939C-ABAD9753A949}" dt="2020-09-29T11:12:57.972" v="120" actId="6264"/>
          <ac:spMkLst>
            <pc:docMk/>
            <pc:sldMk cId="1387280983" sldId="270"/>
            <ac:spMk id="7" creationId="{295A2971-2D9E-5D4D-AD27-03F0C471F429}"/>
          </ac:spMkLst>
        </pc:spChg>
        <pc:spChg chg="add del mod">
          <ac:chgData name="marcos aurelio gularte de castro" userId="67f50566e2aee3b4" providerId="LiveId" clId="{FCD0B06F-4AEA-C34A-939C-ABAD9753A949}" dt="2020-09-29T11:12:57.972" v="120" actId="6264"/>
          <ac:spMkLst>
            <pc:docMk/>
            <pc:sldMk cId="1387280983" sldId="270"/>
            <ac:spMk id="8" creationId="{D2F1A949-CFB4-FD4F-B42F-8678E3330A17}"/>
          </ac:spMkLst>
        </pc:spChg>
        <pc:spChg chg="add del mod ord">
          <ac:chgData name="marcos aurelio gularte de castro" userId="67f50566e2aee3b4" providerId="LiveId" clId="{FCD0B06F-4AEA-C34A-939C-ABAD9753A949}" dt="2020-09-29T12:26:07.873" v="218" actId="931"/>
          <ac:spMkLst>
            <pc:docMk/>
            <pc:sldMk cId="1387280983" sldId="270"/>
            <ac:spMk id="9" creationId="{D478AD08-AC2D-D34F-BDF9-FADD276E301E}"/>
          </ac:spMkLst>
        </pc:spChg>
        <pc:picChg chg="del mod">
          <ac:chgData name="marcos aurelio gularte de castro" userId="67f50566e2aee3b4" providerId="LiveId" clId="{FCD0B06F-4AEA-C34A-939C-ABAD9753A949}" dt="2020-09-29T11:11:51.925" v="115" actId="478"/>
          <ac:picMkLst>
            <pc:docMk/>
            <pc:sldMk cId="1387280983" sldId="270"/>
            <ac:picMk id="5" creationId="{00000000-0000-0000-0000-000000000000}"/>
          </ac:picMkLst>
        </pc:picChg>
        <pc:picChg chg="add mod">
          <ac:chgData name="marcos aurelio gularte de castro" userId="67f50566e2aee3b4" providerId="LiveId" clId="{FCD0B06F-4AEA-C34A-939C-ABAD9753A949}" dt="2020-09-29T12:26:07.873" v="218" actId="931"/>
          <ac:picMkLst>
            <pc:docMk/>
            <pc:sldMk cId="1387280983" sldId="270"/>
            <ac:picMk id="11" creationId="{40822457-E613-414B-9D96-C173AAC3229A}"/>
          </ac:picMkLst>
        </pc:picChg>
      </pc:sldChg>
      <pc:sldChg chg="addSp delSp modSp mod modTransition modClrScheme chgLayout modNotes">
        <pc:chgData name="marcos aurelio gularte de castro" userId="67f50566e2aee3b4" providerId="LiveId" clId="{FCD0B06F-4AEA-C34A-939C-ABAD9753A949}" dt="2020-09-29T12:26:43.615" v="219" actId="931"/>
        <pc:sldMkLst>
          <pc:docMk/>
          <pc:sldMk cId="3001299508" sldId="271"/>
        </pc:sldMkLst>
        <pc:spChg chg="del mod">
          <ac:chgData name="marcos aurelio gularte de castro" userId="67f50566e2aee3b4" providerId="LiveId" clId="{FCD0B06F-4AEA-C34A-939C-ABAD9753A949}" dt="2020-09-29T11:13:33.407" v="125" actId="700"/>
          <ac:spMkLst>
            <pc:docMk/>
            <pc:sldMk cId="3001299508" sldId="271"/>
            <ac:spMk id="2" creationId="{00000000-0000-0000-0000-000000000000}"/>
          </ac:spMkLst>
        </pc:spChg>
        <pc:spChg chg="mod ord">
          <ac:chgData name="marcos aurelio gularte de castro" userId="67f50566e2aee3b4" providerId="LiveId" clId="{FCD0B06F-4AEA-C34A-939C-ABAD9753A949}" dt="2020-09-29T11:13:33.407" v="125" actId="700"/>
          <ac:spMkLst>
            <pc:docMk/>
            <pc:sldMk cId="3001299508" sldId="271"/>
            <ac:spMk id="3" creationId="{00000000-0000-0000-0000-000000000000}"/>
          </ac:spMkLst>
        </pc:spChg>
        <pc:spChg chg="add del mod ord">
          <ac:chgData name="marcos aurelio gularte de castro" userId="67f50566e2aee3b4" providerId="LiveId" clId="{FCD0B06F-4AEA-C34A-939C-ABAD9753A949}" dt="2020-09-29T12:26:43.615" v="219" actId="931"/>
          <ac:spMkLst>
            <pc:docMk/>
            <pc:sldMk cId="3001299508" sldId="271"/>
            <ac:spMk id="4" creationId="{7CB37365-2147-3949-9A87-8EC9A3B19E45}"/>
          </ac:spMkLst>
        </pc:spChg>
        <pc:picChg chg="del mod">
          <ac:chgData name="marcos aurelio gularte de castro" userId="67f50566e2aee3b4" providerId="LiveId" clId="{FCD0B06F-4AEA-C34A-939C-ABAD9753A949}" dt="2020-09-29T11:13:16.107" v="123" actId="478"/>
          <ac:picMkLst>
            <pc:docMk/>
            <pc:sldMk cId="3001299508" sldId="271"/>
            <ac:picMk id="5" creationId="{00000000-0000-0000-0000-000000000000}"/>
          </ac:picMkLst>
        </pc:picChg>
        <pc:picChg chg="add mod">
          <ac:chgData name="marcos aurelio gularte de castro" userId="67f50566e2aee3b4" providerId="LiveId" clId="{FCD0B06F-4AEA-C34A-939C-ABAD9753A949}" dt="2020-09-29T12:26:43.615" v="219" actId="931"/>
          <ac:picMkLst>
            <pc:docMk/>
            <pc:sldMk cId="3001299508" sldId="271"/>
            <ac:picMk id="7" creationId="{5A38FBCE-6A49-994F-BED0-7BBDC739B4B2}"/>
          </ac:picMkLst>
        </pc:picChg>
      </pc:sldChg>
      <pc:sldChg chg="addSp delSp modSp mod modTransition modClrScheme chgLayout modNotes">
        <pc:chgData name="marcos aurelio gularte de castro" userId="67f50566e2aee3b4" providerId="LiveId" clId="{FCD0B06F-4AEA-C34A-939C-ABAD9753A949}" dt="2020-09-29T12:27:32.095" v="223" actId="1076"/>
        <pc:sldMkLst>
          <pc:docMk/>
          <pc:sldMk cId="778391491" sldId="272"/>
        </pc:sldMkLst>
        <pc:spChg chg="del mod">
          <ac:chgData name="marcos aurelio gularte de castro" userId="67f50566e2aee3b4" providerId="LiveId" clId="{FCD0B06F-4AEA-C34A-939C-ABAD9753A949}" dt="2020-09-29T11:14:31.802" v="127" actId="478"/>
          <ac:spMkLst>
            <pc:docMk/>
            <pc:sldMk cId="778391491" sldId="272"/>
            <ac:spMk id="2" creationId="{00000000-0000-0000-0000-000000000000}"/>
          </ac:spMkLst>
        </pc:spChg>
        <pc:spChg chg="mod ord">
          <ac:chgData name="marcos aurelio gularte de castro" userId="67f50566e2aee3b4" providerId="LiveId" clId="{FCD0B06F-4AEA-C34A-939C-ABAD9753A949}" dt="2020-09-29T11:14:47.979" v="131" actId="1076"/>
          <ac:spMkLst>
            <pc:docMk/>
            <pc:sldMk cId="778391491" sldId="272"/>
            <ac:spMk id="3" creationId="{00000000-0000-0000-0000-000000000000}"/>
          </ac:spMkLst>
        </pc:spChg>
        <pc:spChg chg="add del mod">
          <ac:chgData name="marcos aurelio gularte de castro" userId="67f50566e2aee3b4" providerId="LiveId" clId="{FCD0B06F-4AEA-C34A-939C-ABAD9753A949}" dt="2020-09-29T11:14:36.959" v="128" actId="700"/>
          <ac:spMkLst>
            <pc:docMk/>
            <pc:sldMk cId="778391491" sldId="272"/>
            <ac:spMk id="6" creationId="{74B05D56-2E7F-0649-BF9B-C8AC1A436A79}"/>
          </ac:spMkLst>
        </pc:spChg>
        <pc:spChg chg="add del mod ord">
          <ac:chgData name="marcos aurelio gularte de castro" userId="67f50566e2aee3b4" providerId="LiveId" clId="{FCD0B06F-4AEA-C34A-939C-ABAD9753A949}" dt="2020-09-29T12:27:24.437" v="222" actId="931"/>
          <ac:spMkLst>
            <pc:docMk/>
            <pc:sldMk cId="778391491" sldId="272"/>
            <ac:spMk id="7" creationId="{C15A7D11-4483-8B49-A997-96FB43E64225}"/>
          </ac:spMkLst>
        </pc:spChg>
        <pc:spChg chg="add del mod ord">
          <ac:chgData name="marcos aurelio gularte de castro" userId="67f50566e2aee3b4" providerId="LiveId" clId="{FCD0B06F-4AEA-C34A-939C-ABAD9753A949}" dt="2020-09-29T12:27:09.103" v="220" actId="931"/>
          <ac:spMkLst>
            <pc:docMk/>
            <pc:sldMk cId="778391491" sldId="272"/>
            <ac:spMk id="8" creationId="{EFB7DDDD-AB05-C64D-B0BB-DDEC28F29A75}"/>
          </ac:spMkLst>
        </pc:spChg>
        <pc:picChg chg="del mod">
          <ac:chgData name="marcos aurelio gularte de castro" userId="67f50566e2aee3b4" providerId="LiveId" clId="{FCD0B06F-4AEA-C34A-939C-ABAD9753A949}" dt="2020-09-29T11:13:38.186" v="126" actId="478"/>
          <ac:picMkLst>
            <pc:docMk/>
            <pc:sldMk cId="778391491" sldId="272"/>
            <ac:picMk id="5" creationId="{00000000-0000-0000-0000-000000000000}"/>
          </ac:picMkLst>
        </pc:picChg>
        <pc:picChg chg="add mod">
          <ac:chgData name="marcos aurelio gularte de castro" userId="67f50566e2aee3b4" providerId="LiveId" clId="{FCD0B06F-4AEA-C34A-939C-ABAD9753A949}" dt="2020-09-29T12:27:32.095" v="223" actId="1076"/>
          <ac:picMkLst>
            <pc:docMk/>
            <pc:sldMk cId="778391491" sldId="272"/>
            <ac:picMk id="10" creationId="{80341934-E09E-EC43-862D-0AD46F3DA334}"/>
          </ac:picMkLst>
        </pc:picChg>
        <pc:picChg chg="add mod">
          <ac:chgData name="marcos aurelio gularte de castro" userId="67f50566e2aee3b4" providerId="LiveId" clId="{FCD0B06F-4AEA-C34A-939C-ABAD9753A949}" dt="2020-09-29T12:27:24.437" v="222" actId="931"/>
          <ac:picMkLst>
            <pc:docMk/>
            <pc:sldMk cId="778391491" sldId="272"/>
            <ac:picMk id="12" creationId="{6D7C27BB-F1C6-2441-B255-4543A1BD1171}"/>
          </ac:picMkLst>
        </pc:picChg>
      </pc:sldChg>
      <pc:sldChg chg="addSp delSp modSp mod modTransition modClrScheme chgLayout modNotes">
        <pc:chgData name="marcos aurelio gularte de castro" userId="67f50566e2aee3b4" providerId="LiveId" clId="{FCD0B06F-4AEA-C34A-939C-ABAD9753A949}" dt="2020-09-29T12:29:33.872" v="224" actId="931"/>
        <pc:sldMkLst>
          <pc:docMk/>
          <pc:sldMk cId="2964574700" sldId="273"/>
        </pc:sldMkLst>
        <pc:spChg chg="del mod">
          <ac:chgData name="marcos aurelio gularte de castro" userId="67f50566e2aee3b4" providerId="LiveId" clId="{FCD0B06F-4AEA-C34A-939C-ABAD9753A949}" dt="2020-09-29T11:15:08.616" v="133" actId="700"/>
          <ac:spMkLst>
            <pc:docMk/>
            <pc:sldMk cId="2964574700" sldId="273"/>
            <ac:spMk id="2" creationId="{00000000-0000-0000-0000-000000000000}"/>
          </ac:spMkLst>
        </pc:spChg>
        <pc:spChg chg="mod ord">
          <ac:chgData name="marcos aurelio gularte de castro" userId="67f50566e2aee3b4" providerId="LiveId" clId="{FCD0B06F-4AEA-C34A-939C-ABAD9753A949}" dt="2020-09-29T11:15:18.836" v="135" actId="207"/>
          <ac:spMkLst>
            <pc:docMk/>
            <pc:sldMk cId="2964574700" sldId="273"/>
            <ac:spMk id="3" creationId="{00000000-0000-0000-0000-000000000000}"/>
          </ac:spMkLst>
        </pc:spChg>
        <pc:spChg chg="add del mod ord">
          <ac:chgData name="marcos aurelio gularte de castro" userId="67f50566e2aee3b4" providerId="LiveId" clId="{FCD0B06F-4AEA-C34A-939C-ABAD9753A949}" dt="2020-09-29T12:29:33.872" v="224" actId="931"/>
          <ac:spMkLst>
            <pc:docMk/>
            <pc:sldMk cId="2964574700" sldId="273"/>
            <ac:spMk id="5" creationId="{0ADA6928-0E98-1344-A6AA-5F89DADDAB57}"/>
          </ac:spMkLst>
        </pc:spChg>
        <pc:picChg chg="del mod">
          <ac:chgData name="marcos aurelio gularte de castro" userId="67f50566e2aee3b4" providerId="LiveId" clId="{FCD0B06F-4AEA-C34A-939C-ABAD9753A949}" dt="2020-09-29T11:14:57.420" v="132" actId="478"/>
          <ac:picMkLst>
            <pc:docMk/>
            <pc:sldMk cId="2964574700" sldId="273"/>
            <ac:picMk id="4" creationId="{00000000-0000-0000-0000-000000000000}"/>
          </ac:picMkLst>
        </pc:picChg>
        <pc:picChg chg="add mod">
          <ac:chgData name="marcos aurelio gularte de castro" userId="67f50566e2aee3b4" providerId="LiveId" clId="{FCD0B06F-4AEA-C34A-939C-ABAD9753A949}" dt="2020-09-29T12:29:33.872" v="224" actId="931"/>
          <ac:picMkLst>
            <pc:docMk/>
            <pc:sldMk cId="2964574700" sldId="273"/>
            <ac:picMk id="7" creationId="{C84DAE4E-67F3-B94A-A8D7-A3DC76F699C1}"/>
          </ac:picMkLst>
        </pc:picChg>
      </pc:sldChg>
      <pc:sldChg chg="addSp delSp modSp mod modTransition modClrScheme chgLayout modNotes">
        <pc:chgData name="marcos aurelio gularte de castro" userId="67f50566e2aee3b4" providerId="LiveId" clId="{FCD0B06F-4AEA-C34A-939C-ABAD9753A949}" dt="2020-09-29T12:34:15.031" v="231" actId="1076"/>
        <pc:sldMkLst>
          <pc:docMk/>
          <pc:sldMk cId="3950669613" sldId="274"/>
        </pc:sldMkLst>
        <pc:spChg chg="del mod">
          <ac:chgData name="marcos aurelio gularte de castro" userId="67f50566e2aee3b4" providerId="LiveId" clId="{FCD0B06F-4AEA-C34A-939C-ABAD9753A949}" dt="2020-09-29T11:15:52.724" v="137" actId="700"/>
          <ac:spMkLst>
            <pc:docMk/>
            <pc:sldMk cId="3950669613" sldId="274"/>
            <ac:spMk id="2" creationId="{00000000-0000-0000-0000-000000000000}"/>
          </ac:spMkLst>
        </pc:spChg>
        <pc:spChg chg="mod ord">
          <ac:chgData name="marcos aurelio gularte de castro" userId="67f50566e2aee3b4" providerId="LiveId" clId="{FCD0B06F-4AEA-C34A-939C-ABAD9753A949}" dt="2020-09-29T12:34:15.031" v="231" actId="1076"/>
          <ac:spMkLst>
            <pc:docMk/>
            <pc:sldMk cId="3950669613" sldId="274"/>
            <ac:spMk id="3" creationId="{00000000-0000-0000-0000-000000000000}"/>
          </ac:spMkLst>
        </pc:spChg>
        <pc:spChg chg="add del mod ord">
          <ac:chgData name="marcos aurelio gularte de castro" userId="67f50566e2aee3b4" providerId="LiveId" clId="{FCD0B06F-4AEA-C34A-939C-ABAD9753A949}" dt="2020-09-29T12:31:56.082" v="227" actId="931"/>
          <ac:spMkLst>
            <pc:docMk/>
            <pc:sldMk cId="3950669613" sldId="274"/>
            <ac:spMk id="5" creationId="{2390D0DE-6F15-3540-8A27-3324FC6F2914}"/>
          </ac:spMkLst>
        </pc:spChg>
        <pc:spChg chg="add del mod ord">
          <ac:chgData name="marcos aurelio gularte de castro" userId="67f50566e2aee3b4" providerId="LiveId" clId="{FCD0B06F-4AEA-C34A-939C-ABAD9753A949}" dt="2020-09-29T12:30:34.577" v="225" actId="931"/>
          <ac:spMkLst>
            <pc:docMk/>
            <pc:sldMk cId="3950669613" sldId="274"/>
            <ac:spMk id="6" creationId="{2D59B937-5E28-E547-BD06-9DDB332EDDD5}"/>
          </ac:spMkLst>
        </pc:spChg>
        <pc:picChg chg="del mod">
          <ac:chgData name="marcos aurelio gularte de castro" userId="67f50566e2aee3b4" providerId="LiveId" clId="{FCD0B06F-4AEA-C34A-939C-ABAD9753A949}" dt="2020-09-29T11:15:25.874" v="136" actId="478"/>
          <ac:picMkLst>
            <pc:docMk/>
            <pc:sldMk cId="3950669613" sldId="274"/>
            <ac:picMk id="4" creationId="{00000000-0000-0000-0000-000000000000}"/>
          </ac:picMkLst>
        </pc:picChg>
        <pc:picChg chg="add mod">
          <ac:chgData name="marcos aurelio gularte de castro" userId="67f50566e2aee3b4" providerId="LiveId" clId="{FCD0B06F-4AEA-C34A-939C-ABAD9753A949}" dt="2020-09-29T12:32:14.057" v="229" actId="14100"/>
          <ac:picMkLst>
            <pc:docMk/>
            <pc:sldMk cId="3950669613" sldId="274"/>
            <ac:picMk id="8" creationId="{65839861-3362-DA44-AF6C-6CE2AA4FFB72}"/>
          </ac:picMkLst>
        </pc:picChg>
        <pc:picChg chg="add mod">
          <ac:chgData name="marcos aurelio gularte de castro" userId="67f50566e2aee3b4" providerId="LiveId" clId="{FCD0B06F-4AEA-C34A-939C-ABAD9753A949}" dt="2020-09-29T12:32:16.538" v="230" actId="1076"/>
          <ac:picMkLst>
            <pc:docMk/>
            <pc:sldMk cId="3950669613" sldId="274"/>
            <ac:picMk id="10" creationId="{08239EE8-2E22-874E-983B-8117B8ED535B}"/>
          </ac:picMkLst>
        </pc:picChg>
      </pc:sldChg>
      <pc:sldChg chg="addSp delSp modSp mod modTransition modClrScheme chgLayout modNotes">
        <pc:chgData name="marcos aurelio gularte de castro" userId="67f50566e2aee3b4" providerId="LiveId" clId="{FCD0B06F-4AEA-C34A-939C-ABAD9753A949}" dt="2020-09-29T12:36:25.595" v="242" actId="18131"/>
        <pc:sldMkLst>
          <pc:docMk/>
          <pc:sldMk cId="2957963505" sldId="275"/>
        </pc:sldMkLst>
        <pc:spChg chg="del mod">
          <ac:chgData name="marcos aurelio gularte de castro" userId="67f50566e2aee3b4" providerId="LiveId" clId="{FCD0B06F-4AEA-C34A-939C-ABAD9753A949}" dt="2020-09-29T11:17:13.983" v="144" actId="700"/>
          <ac:spMkLst>
            <pc:docMk/>
            <pc:sldMk cId="2957963505" sldId="275"/>
            <ac:spMk id="2" creationId="{00000000-0000-0000-0000-000000000000}"/>
          </ac:spMkLst>
        </pc:spChg>
        <pc:spChg chg="mod ord">
          <ac:chgData name="marcos aurelio gularte de castro" userId="67f50566e2aee3b4" providerId="LiveId" clId="{FCD0B06F-4AEA-C34A-939C-ABAD9753A949}" dt="2020-09-29T11:17:20.696" v="146" actId="207"/>
          <ac:spMkLst>
            <pc:docMk/>
            <pc:sldMk cId="2957963505" sldId="275"/>
            <ac:spMk id="3" creationId="{00000000-0000-0000-0000-000000000000}"/>
          </ac:spMkLst>
        </pc:spChg>
        <pc:spChg chg="add del mod ord">
          <ac:chgData name="marcos aurelio gularte de castro" userId="67f50566e2aee3b4" providerId="LiveId" clId="{FCD0B06F-4AEA-C34A-939C-ABAD9753A949}" dt="2020-09-29T12:34:56.042" v="232" actId="931"/>
          <ac:spMkLst>
            <pc:docMk/>
            <pc:sldMk cId="2957963505" sldId="275"/>
            <ac:spMk id="5" creationId="{D2BEE4AC-466B-1F4A-9171-D91B3475BB1C}"/>
          </ac:spMkLst>
        </pc:spChg>
        <pc:spChg chg="add del mod ord">
          <ac:chgData name="marcos aurelio gularte de castro" userId="67f50566e2aee3b4" providerId="LiveId" clId="{FCD0B06F-4AEA-C34A-939C-ABAD9753A949}" dt="2020-09-29T12:36:01.211" v="241" actId="931"/>
          <ac:spMkLst>
            <pc:docMk/>
            <pc:sldMk cId="2957963505" sldId="275"/>
            <ac:spMk id="6" creationId="{0EAD7732-ACDA-724C-8D07-0F5F9ED65C17}"/>
          </ac:spMkLst>
        </pc:spChg>
        <pc:spChg chg="add del mod">
          <ac:chgData name="marcos aurelio gularte de castro" userId="67f50566e2aee3b4" providerId="LiveId" clId="{FCD0B06F-4AEA-C34A-939C-ABAD9753A949}" dt="2020-09-29T12:35:12.024" v="234" actId="931"/>
          <ac:spMkLst>
            <pc:docMk/>
            <pc:sldMk cId="2957963505" sldId="275"/>
            <ac:spMk id="10" creationId="{CB0F1944-D2E7-A64A-846B-F2F3A1687E42}"/>
          </ac:spMkLst>
        </pc:spChg>
        <pc:spChg chg="add del mod">
          <ac:chgData name="marcos aurelio gularte de castro" userId="67f50566e2aee3b4" providerId="LiveId" clId="{FCD0B06F-4AEA-C34A-939C-ABAD9753A949}" dt="2020-09-29T12:35:29.124" v="236" actId="931"/>
          <ac:spMkLst>
            <pc:docMk/>
            <pc:sldMk cId="2957963505" sldId="275"/>
            <ac:spMk id="14" creationId="{43875C83-70B0-DF4E-B38D-4BC1CA20178F}"/>
          </ac:spMkLst>
        </pc:spChg>
        <pc:picChg chg="del mod">
          <ac:chgData name="marcos aurelio gularte de castro" userId="67f50566e2aee3b4" providerId="LiveId" clId="{FCD0B06F-4AEA-C34A-939C-ABAD9753A949}" dt="2020-09-29T11:16:36.962" v="143" actId="478"/>
          <ac:picMkLst>
            <pc:docMk/>
            <pc:sldMk cId="2957963505" sldId="275"/>
            <ac:picMk id="4" creationId="{00000000-0000-0000-0000-000000000000}"/>
          </ac:picMkLst>
        </pc:picChg>
        <pc:picChg chg="add del mod">
          <ac:chgData name="marcos aurelio gularte de castro" userId="67f50566e2aee3b4" providerId="LiveId" clId="{FCD0B06F-4AEA-C34A-939C-ABAD9753A949}" dt="2020-09-29T12:35:04.045" v="233" actId="478"/>
          <ac:picMkLst>
            <pc:docMk/>
            <pc:sldMk cId="2957963505" sldId="275"/>
            <ac:picMk id="8" creationId="{B8D8F256-86B9-9249-89B5-7CDA532B6166}"/>
          </ac:picMkLst>
        </pc:picChg>
        <pc:picChg chg="add del mod">
          <ac:chgData name="marcos aurelio gularte de castro" userId="67f50566e2aee3b4" providerId="LiveId" clId="{FCD0B06F-4AEA-C34A-939C-ABAD9753A949}" dt="2020-09-29T12:35:16.834" v="235" actId="478"/>
          <ac:picMkLst>
            <pc:docMk/>
            <pc:sldMk cId="2957963505" sldId="275"/>
            <ac:picMk id="12" creationId="{CE79C734-A4DD-F847-97D3-999C8CF19E53}"/>
          </ac:picMkLst>
        </pc:picChg>
        <pc:picChg chg="add mod">
          <ac:chgData name="marcos aurelio gularte de castro" userId="67f50566e2aee3b4" providerId="LiveId" clId="{FCD0B06F-4AEA-C34A-939C-ABAD9753A949}" dt="2020-09-29T12:35:29.124" v="236" actId="931"/>
          <ac:picMkLst>
            <pc:docMk/>
            <pc:sldMk cId="2957963505" sldId="275"/>
            <ac:picMk id="16" creationId="{38002F99-C1CA-3B4E-8EA0-F594044BBAAC}"/>
          </ac:picMkLst>
        </pc:picChg>
        <pc:picChg chg="add mod modCrop">
          <ac:chgData name="marcos aurelio gularte de castro" userId="67f50566e2aee3b4" providerId="LiveId" clId="{FCD0B06F-4AEA-C34A-939C-ABAD9753A949}" dt="2020-09-29T12:36:25.595" v="242" actId="18131"/>
          <ac:picMkLst>
            <pc:docMk/>
            <pc:sldMk cId="2957963505" sldId="275"/>
            <ac:picMk id="18" creationId="{87180020-A0A1-E44A-A771-1A7AAAA9918C}"/>
          </ac:picMkLst>
        </pc:picChg>
      </pc:sldChg>
      <pc:sldChg chg="addSp delSp modSp mod modTransition modClrScheme chgLayout modNotes">
        <pc:chgData name="marcos aurelio gularte de castro" userId="67f50566e2aee3b4" providerId="LiveId" clId="{FCD0B06F-4AEA-C34A-939C-ABAD9753A949}" dt="2020-09-29T12:38:11.930" v="243" actId="931"/>
        <pc:sldMkLst>
          <pc:docMk/>
          <pc:sldMk cId="2916452569" sldId="276"/>
        </pc:sldMkLst>
        <pc:spChg chg="del mod">
          <ac:chgData name="marcos aurelio gularte de castro" userId="67f50566e2aee3b4" providerId="LiveId" clId="{FCD0B06F-4AEA-C34A-939C-ABAD9753A949}" dt="2020-09-29T11:17:39.087" v="148" actId="700"/>
          <ac:spMkLst>
            <pc:docMk/>
            <pc:sldMk cId="2916452569" sldId="276"/>
            <ac:spMk id="2" creationId="{00000000-0000-0000-0000-000000000000}"/>
          </ac:spMkLst>
        </pc:spChg>
        <pc:spChg chg="mod ord">
          <ac:chgData name="marcos aurelio gularte de castro" userId="67f50566e2aee3b4" providerId="LiveId" clId="{FCD0B06F-4AEA-C34A-939C-ABAD9753A949}" dt="2020-09-29T11:17:44.532" v="150" actId="207"/>
          <ac:spMkLst>
            <pc:docMk/>
            <pc:sldMk cId="2916452569" sldId="276"/>
            <ac:spMk id="3" creationId="{00000000-0000-0000-0000-000000000000}"/>
          </ac:spMkLst>
        </pc:spChg>
        <pc:spChg chg="add del mod ord">
          <ac:chgData name="marcos aurelio gularte de castro" userId="67f50566e2aee3b4" providerId="LiveId" clId="{FCD0B06F-4AEA-C34A-939C-ABAD9753A949}" dt="2020-09-29T12:38:11.930" v="243" actId="931"/>
          <ac:spMkLst>
            <pc:docMk/>
            <pc:sldMk cId="2916452569" sldId="276"/>
            <ac:spMk id="5" creationId="{B4B34351-D3C4-9C4B-8BE9-723ABEB9B95A}"/>
          </ac:spMkLst>
        </pc:spChg>
        <pc:picChg chg="del mod">
          <ac:chgData name="marcos aurelio gularte de castro" userId="67f50566e2aee3b4" providerId="LiveId" clId="{FCD0B06F-4AEA-C34A-939C-ABAD9753A949}" dt="2020-09-29T11:17:26.288" v="147" actId="478"/>
          <ac:picMkLst>
            <pc:docMk/>
            <pc:sldMk cId="2916452569" sldId="276"/>
            <ac:picMk id="4" creationId="{00000000-0000-0000-0000-000000000000}"/>
          </ac:picMkLst>
        </pc:picChg>
        <pc:picChg chg="add mod">
          <ac:chgData name="marcos aurelio gularte de castro" userId="67f50566e2aee3b4" providerId="LiveId" clId="{FCD0B06F-4AEA-C34A-939C-ABAD9753A949}" dt="2020-09-29T12:38:11.930" v="243" actId="931"/>
          <ac:picMkLst>
            <pc:docMk/>
            <pc:sldMk cId="2916452569" sldId="276"/>
            <ac:picMk id="7" creationId="{91E19B0B-26E7-F441-917F-C56419C9FD48}"/>
          </ac:picMkLst>
        </pc:picChg>
      </pc:sldChg>
      <pc:sldChg chg="delSp modSp mod modTransition modClrScheme chgLayout modNotes">
        <pc:chgData name="marcos aurelio gularte de castro" userId="67f50566e2aee3b4" providerId="LiveId" clId="{FCD0B06F-4AEA-C34A-939C-ABAD9753A949}" dt="2020-09-29T11:18:18.346" v="161"/>
        <pc:sldMkLst>
          <pc:docMk/>
          <pc:sldMk cId="1656965332" sldId="278"/>
        </pc:sldMkLst>
        <pc:spChg chg="del mod">
          <ac:chgData name="marcos aurelio gularte de castro" userId="67f50566e2aee3b4" providerId="LiveId" clId="{FCD0B06F-4AEA-C34A-939C-ABAD9753A949}" dt="2020-09-29T10:59:44.640" v="4" actId="478"/>
          <ac:spMkLst>
            <pc:docMk/>
            <pc:sldMk cId="1656965332" sldId="278"/>
            <ac:spMk id="2" creationId="{00000000-0000-0000-0000-000000000000}"/>
          </ac:spMkLst>
        </pc:spChg>
        <pc:spChg chg="del mod">
          <ac:chgData name="marcos aurelio gularte de castro" userId="67f50566e2aee3b4" providerId="LiveId" clId="{FCD0B06F-4AEA-C34A-939C-ABAD9753A949}" dt="2020-09-29T10:59:44.640" v="4" actId="478"/>
          <ac:spMkLst>
            <pc:docMk/>
            <pc:sldMk cId="1656965332" sldId="278"/>
            <ac:spMk id="3" creationId="{00000000-0000-0000-0000-000000000000}"/>
          </ac:spMkLst>
        </pc:spChg>
        <pc:spChg chg="del mod">
          <ac:chgData name="marcos aurelio gularte de castro" userId="67f50566e2aee3b4" providerId="LiveId" clId="{FCD0B06F-4AEA-C34A-939C-ABAD9753A949}" dt="2020-09-29T10:59:44.640" v="4" actId="478"/>
          <ac:spMkLst>
            <pc:docMk/>
            <pc:sldMk cId="1656965332" sldId="278"/>
            <ac:spMk id="5" creationId="{00000000-0000-0000-0000-000000000000}"/>
          </ac:spMkLst>
        </pc:spChg>
        <pc:picChg chg="del mod">
          <ac:chgData name="marcos aurelio gularte de castro" userId="67f50566e2aee3b4" providerId="LiveId" clId="{FCD0B06F-4AEA-C34A-939C-ABAD9753A949}" dt="2020-09-29T10:59:39.829" v="3" actId="478"/>
          <ac:picMkLst>
            <pc:docMk/>
            <pc:sldMk cId="1656965332" sldId="278"/>
            <ac:picMk id="4" creationId="{00000000-0000-0000-0000-000000000000}"/>
          </ac:picMkLst>
        </pc:picChg>
        <pc:picChg chg="del mod">
          <ac:chgData name="marcos aurelio gularte de castro" userId="67f50566e2aee3b4" providerId="LiveId" clId="{FCD0B06F-4AEA-C34A-939C-ABAD9753A949}" dt="2020-09-29T10:59:44.640" v="4" actId="478"/>
          <ac:picMkLst>
            <pc:docMk/>
            <pc:sldMk cId="1656965332" sldId="278"/>
            <ac:picMk id="6" creationId="{00000000-0000-0000-0000-000000000000}"/>
          </ac:picMkLst>
        </pc:picChg>
      </pc:sldChg>
      <pc:sldChg chg="addSp delSp modSp mod modTransition modClrScheme chgLayout modNotes">
        <pc:chgData name="marcos aurelio gularte de castro" userId="67f50566e2aee3b4" providerId="LiveId" clId="{FCD0B06F-4AEA-C34A-939C-ABAD9753A949}" dt="2020-09-29T12:40:28.753" v="245" actId="18331"/>
        <pc:sldMkLst>
          <pc:docMk/>
          <pc:sldMk cId="3524166318" sldId="279"/>
        </pc:sldMkLst>
        <pc:spChg chg="del mod">
          <ac:chgData name="marcos aurelio gularte de castro" userId="67f50566e2aee3b4" providerId="LiveId" clId="{FCD0B06F-4AEA-C34A-939C-ABAD9753A949}" dt="2020-09-29T11:17:57.822" v="157" actId="478"/>
          <ac:spMkLst>
            <pc:docMk/>
            <pc:sldMk cId="3524166318" sldId="279"/>
            <ac:spMk id="2" creationId="{00000000-0000-0000-0000-000000000000}"/>
          </ac:spMkLst>
        </pc:spChg>
        <pc:spChg chg="mod ord">
          <ac:chgData name="marcos aurelio gularte de castro" userId="67f50566e2aee3b4" providerId="LiveId" clId="{FCD0B06F-4AEA-C34A-939C-ABAD9753A949}" dt="2020-09-29T11:18:09.522" v="160" actId="6264"/>
          <ac:spMkLst>
            <pc:docMk/>
            <pc:sldMk cId="3524166318" sldId="279"/>
            <ac:spMk id="3" creationId="{00000000-0000-0000-0000-000000000000}"/>
          </ac:spMkLst>
        </pc:spChg>
        <pc:spChg chg="add del mod ord">
          <ac:chgData name="marcos aurelio gularte de castro" userId="67f50566e2aee3b4" providerId="LiveId" clId="{FCD0B06F-4AEA-C34A-939C-ABAD9753A949}" dt="2020-09-29T11:18:02.782" v="158" actId="700"/>
          <ac:spMkLst>
            <pc:docMk/>
            <pc:sldMk cId="3524166318" sldId="279"/>
            <ac:spMk id="5" creationId="{3667D0D1-2329-8046-BD46-E3A941A0126A}"/>
          </ac:spMkLst>
        </pc:spChg>
        <pc:spChg chg="add mod ord">
          <ac:chgData name="marcos aurelio gularte de castro" userId="67f50566e2aee3b4" providerId="LiveId" clId="{FCD0B06F-4AEA-C34A-939C-ABAD9753A949}" dt="2020-09-29T11:18:09.522" v="160" actId="6264"/>
          <ac:spMkLst>
            <pc:docMk/>
            <pc:sldMk cId="3524166318" sldId="279"/>
            <ac:spMk id="7" creationId="{ECA501EE-EA4B-CD42-AF08-D526A8837BA5}"/>
          </ac:spMkLst>
        </pc:spChg>
        <pc:spChg chg="add del mod ord">
          <ac:chgData name="marcos aurelio gularte de castro" userId="67f50566e2aee3b4" providerId="LiveId" clId="{FCD0B06F-4AEA-C34A-939C-ABAD9753A949}" dt="2020-09-29T11:18:09.522" v="160" actId="6264"/>
          <ac:spMkLst>
            <pc:docMk/>
            <pc:sldMk cId="3524166318" sldId="279"/>
            <ac:spMk id="8" creationId="{68C6FF22-67A1-4140-A5DB-8622F848F00C}"/>
          </ac:spMkLst>
        </pc:spChg>
        <pc:spChg chg="add del mod">
          <ac:chgData name="marcos aurelio gularte de castro" userId="67f50566e2aee3b4" providerId="LiveId" clId="{FCD0B06F-4AEA-C34A-939C-ABAD9753A949}" dt="2020-09-29T11:18:09.522" v="160" actId="6264"/>
          <ac:spMkLst>
            <pc:docMk/>
            <pc:sldMk cId="3524166318" sldId="279"/>
            <ac:spMk id="9" creationId="{B800E031-80DC-C646-82D7-A2823F0FA61A}"/>
          </ac:spMkLst>
        </pc:spChg>
        <pc:spChg chg="add del mod">
          <ac:chgData name="marcos aurelio gularte de castro" userId="67f50566e2aee3b4" providerId="LiveId" clId="{FCD0B06F-4AEA-C34A-939C-ABAD9753A949}" dt="2020-09-29T11:18:09.522" v="160" actId="6264"/>
          <ac:spMkLst>
            <pc:docMk/>
            <pc:sldMk cId="3524166318" sldId="279"/>
            <ac:spMk id="10" creationId="{EF2A4139-3EE0-244B-A1A3-D767B1DACF1C}"/>
          </ac:spMkLst>
        </pc:spChg>
        <pc:spChg chg="add del mod ord">
          <ac:chgData name="marcos aurelio gularte de castro" userId="67f50566e2aee3b4" providerId="LiveId" clId="{FCD0B06F-4AEA-C34A-939C-ABAD9753A949}" dt="2020-09-29T12:39:27.174" v="244" actId="931"/>
          <ac:spMkLst>
            <pc:docMk/>
            <pc:sldMk cId="3524166318" sldId="279"/>
            <ac:spMk id="11" creationId="{E0D89208-42C7-3745-8FB0-37C1D14ACC5D}"/>
          </ac:spMkLst>
        </pc:spChg>
        <pc:picChg chg="del mod">
          <ac:chgData name="marcos aurelio gularte de castro" userId="67f50566e2aee3b4" providerId="LiveId" clId="{FCD0B06F-4AEA-C34A-939C-ABAD9753A949}" dt="2020-09-29T11:17:48.042" v="151" actId="478"/>
          <ac:picMkLst>
            <pc:docMk/>
            <pc:sldMk cId="3524166318" sldId="279"/>
            <ac:picMk id="6" creationId="{00000000-0000-0000-0000-000000000000}"/>
          </ac:picMkLst>
        </pc:picChg>
        <pc:picChg chg="add mod">
          <ac:chgData name="marcos aurelio gularte de castro" userId="67f50566e2aee3b4" providerId="LiveId" clId="{FCD0B06F-4AEA-C34A-939C-ABAD9753A949}" dt="2020-09-29T12:40:28.753" v="245" actId="18331"/>
          <ac:picMkLst>
            <pc:docMk/>
            <pc:sldMk cId="3524166318" sldId="279"/>
            <ac:picMk id="13" creationId="{3C01598F-7A58-774F-BBD2-E896CE22ECCF}"/>
          </ac:picMkLst>
        </pc:picChg>
      </pc:sldChg>
      <pc:sldChg chg="add modTransition">
        <pc:chgData name="marcos aurelio gularte de castro" userId="67f50566e2aee3b4" providerId="LiveId" clId="{FCD0B06F-4AEA-C34A-939C-ABAD9753A949}" dt="2020-09-29T11:18:18.346" v="161"/>
        <pc:sldMkLst>
          <pc:docMk/>
          <pc:sldMk cId="1797386750" sldId="280"/>
        </pc:sldMkLst>
      </pc:sldChg>
      <pc:sldChg chg="add del">
        <pc:chgData name="marcos aurelio gularte de castro" userId="67f50566e2aee3b4" providerId="LiveId" clId="{FCD0B06F-4AEA-C34A-939C-ABAD9753A949}" dt="2020-09-29T11:32:44.164" v="186"/>
        <pc:sldMkLst>
          <pc:docMk/>
          <pc:sldMk cId="3526996227" sldId="281"/>
        </pc:sldMkLst>
      </pc:sldChg>
      <pc:sldChg chg="add del">
        <pc:chgData name="marcos aurelio gularte de castro" userId="67f50566e2aee3b4" providerId="LiveId" clId="{FCD0B06F-4AEA-C34A-939C-ABAD9753A949}" dt="2020-09-29T11:32:43.705" v="185"/>
        <pc:sldMkLst>
          <pc:docMk/>
          <pc:sldMk cId="3269320592" sldId="282"/>
        </pc:sldMkLst>
      </pc:sldChg>
      <pc:sldMasterChg chg="modSp modSldLayout">
        <pc:chgData name="marcos aurelio gularte de castro" userId="67f50566e2aee3b4" providerId="LiveId" clId="{FCD0B06F-4AEA-C34A-939C-ABAD9753A949}" dt="2020-09-29T10:58:37.699" v="0"/>
        <pc:sldMasterMkLst>
          <pc:docMk/>
          <pc:sldMasterMk cId="3788805591" sldId="2147483648"/>
        </pc:sldMasterMkLst>
        <pc:spChg chg="mod">
          <ac:chgData name="marcos aurelio gularte de castro" userId="67f50566e2aee3b4" providerId="LiveId" clId="{FCD0B06F-4AEA-C34A-939C-ABAD9753A949}" dt="2020-09-29T10:58:37.699" v="0"/>
          <ac:spMkLst>
            <pc:docMk/>
            <pc:sldMasterMk cId="3788805591" sldId="2147483648"/>
            <ac:spMk id="2"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ac:spMk id="3"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ac:spMk id="4"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ac:spMk id="5"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ac:spMk id="6" creationId="{00000000-0000-0000-0000-000000000000}"/>
          </ac:spMkLst>
        </pc:spChg>
        <pc:sldLayoutChg chg="modSp">
          <pc:chgData name="marcos aurelio gularte de castro" userId="67f50566e2aee3b4" providerId="LiveId" clId="{FCD0B06F-4AEA-C34A-939C-ABAD9753A949}" dt="2020-09-29T10:58:37.699" v="0"/>
          <pc:sldLayoutMkLst>
            <pc:docMk/>
            <pc:sldMasterMk cId="3788805591" sldId="2147483648"/>
            <pc:sldLayoutMk cId="2811895307" sldId="2147483649"/>
          </pc:sldLayoutMkLst>
          <pc:spChg chg="mod">
            <ac:chgData name="marcos aurelio gularte de castro" userId="67f50566e2aee3b4" providerId="LiveId" clId="{FCD0B06F-4AEA-C34A-939C-ABAD9753A949}" dt="2020-09-29T10:58:37.699" v="0"/>
            <ac:spMkLst>
              <pc:docMk/>
              <pc:sldMasterMk cId="3788805591" sldId="2147483648"/>
              <pc:sldLayoutMk cId="2811895307" sldId="2147483649"/>
              <ac:spMk id="2"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2811895307" sldId="2147483649"/>
              <ac:spMk id="3" creationId="{00000000-0000-0000-0000-000000000000}"/>
            </ac:spMkLst>
          </pc:spChg>
        </pc:sldLayoutChg>
        <pc:sldLayoutChg chg="modSp">
          <pc:chgData name="marcos aurelio gularte de castro" userId="67f50566e2aee3b4" providerId="LiveId" clId="{FCD0B06F-4AEA-C34A-939C-ABAD9753A949}" dt="2020-09-29T10:58:37.699" v="0"/>
          <pc:sldLayoutMkLst>
            <pc:docMk/>
            <pc:sldMasterMk cId="3788805591" sldId="2147483648"/>
            <pc:sldLayoutMk cId="4108118167" sldId="2147483651"/>
          </pc:sldLayoutMkLst>
          <pc:spChg chg="mod">
            <ac:chgData name="marcos aurelio gularte de castro" userId="67f50566e2aee3b4" providerId="LiveId" clId="{FCD0B06F-4AEA-C34A-939C-ABAD9753A949}" dt="2020-09-29T10:58:37.699" v="0"/>
            <ac:spMkLst>
              <pc:docMk/>
              <pc:sldMasterMk cId="3788805591" sldId="2147483648"/>
              <pc:sldLayoutMk cId="4108118167" sldId="2147483651"/>
              <ac:spMk id="2"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4108118167" sldId="2147483651"/>
              <ac:spMk id="3" creationId="{00000000-0000-0000-0000-000000000000}"/>
            </ac:spMkLst>
          </pc:spChg>
        </pc:sldLayoutChg>
        <pc:sldLayoutChg chg="modSp">
          <pc:chgData name="marcos aurelio gularte de castro" userId="67f50566e2aee3b4" providerId="LiveId" clId="{FCD0B06F-4AEA-C34A-939C-ABAD9753A949}" dt="2020-09-29T10:58:37.699" v="0"/>
          <pc:sldLayoutMkLst>
            <pc:docMk/>
            <pc:sldMasterMk cId="3788805591" sldId="2147483648"/>
            <pc:sldLayoutMk cId="2441315311" sldId="2147483652"/>
          </pc:sldLayoutMkLst>
          <pc:spChg chg="mod">
            <ac:chgData name="marcos aurelio gularte de castro" userId="67f50566e2aee3b4" providerId="LiveId" clId="{FCD0B06F-4AEA-C34A-939C-ABAD9753A949}" dt="2020-09-29T10:58:37.699" v="0"/>
            <ac:spMkLst>
              <pc:docMk/>
              <pc:sldMasterMk cId="3788805591" sldId="2147483648"/>
              <pc:sldLayoutMk cId="2441315311" sldId="2147483652"/>
              <ac:spMk id="3"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2441315311" sldId="2147483652"/>
              <ac:spMk id="4" creationId="{00000000-0000-0000-0000-000000000000}"/>
            </ac:spMkLst>
          </pc:spChg>
        </pc:sldLayoutChg>
        <pc:sldLayoutChg chg="modSp">
          <pc:chgData name="marcos aurelio gularte de castro" userId="67f50566e2aee3b4" providerId="LiveId" clId="{FCD0B06F-4AEA-C34A-939C-ABAD9753A949}" dt="2020-09-29T10:58:37.699" v="0"/>
          <pc:sldLayoutMkLst>
            <pc:docMk/>
            <pc:sldMasterMk cId="3788805591" sldId="2147483648"/>
            <pc:sldLayoutMk cId="997226029" sldId="2147483653"/>
          </pc:sldLayoutMkLst>
          <pc:spChg chg="mod">
            <ac:chgData name="marcos aurelio gularte de castro" userId="67f50566e2aee3b4" providerId="LiveId" clId="{FCD0B06F-4AEA-C34A-939C-ABAD9753A949}" dt="2020-09-29T10:58:37.699" v="0"/>
            <ac:spMkLst>
              <pc:docMk/>
              <pc:sldMasterMk cId="3788805591" sldId="2147483648"/>
              <pc:sldLayoutMk cId="997226029" sldId="2147483653"/>
              <ac:spMk id="3"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997226029" sldId="2147483653"/>
              <ac:spMk id="4"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997226029" sldId="2147483653"/>
              <ac:spMk id="5"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997226029" sldId="2147483653"/>
              <ac:spMk id="6" creationId="{00000000-0000-0000-0000-000000000000}"/>
            </ac:spMkLst>
          </pc:spChg>
        </pc:sldLayoutChg>
        <pc:sldLayoutChg chg="modSp">
          <pc:chgData name="marcos aurelio gularte de castro" userId="67f50566e2aee3b4" providerId="LiveId" clId="{FCD0B06F-4AEA-C34A-939C-ABAD9753A949}" dt="2020-09-29T10:58:37.699" v="0"/>
          <pc:sldLayoutMkLst>
            <pc:docMk/>
            <pc:sldMasterMk cId="3788805591" sldId="2147483648"/>
            <pc:sldLayoutMk cId="423478417" sldId="2147483656"/>
          </pc:sldLayoutMkLst>
          <pc:spChg chg="mod">
            <ac:chgData name="marcos aurelio gularte de castro" userId="67f50566e2aee3b4" providerId="LiveId" clId="{FCD0B06F-4AEA-C34A-939C-ABAD9753A949}" dt="2020-09-29T10:58:37.699" v="0"/>
            <ac:spMkLst>
              <pc:docMk/>
              <pc:sldMasterMk cId="3788805591" sldId="2147483648"/>
              <pc:sldLayoutMk cId="423478417" sldId="2147483656"/>
              <ac:spMk id="2"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423478417" sldId="2147483656"/>
              <ac:spMk id="3"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423478417" sldId="2147483656"/>
              <ac:spMk id="4" creationId="{00000000-0000-0000-0000-000000000000}"/>
            </ac:spMkLst>
          </pc:spChg>
        </pc:sldLayoutChg>
        <pc:sldLayoutChg chg="modSp">
          <pc:chgData name="marcos aurelio gularte de castro" userId="67f50566e2aee3b4" providerId="LiveId" clId="{FCD0B06F-4AEA-C34A-939C-ABAD9753A949}" dt="2020-09-29T10:58:37.699" v="0"/>
          <pc:sldLayoutMkLst>
            <pc:docMk/>
            <pc:sldMasterMk cId="3788805591" sldId="2147483648"/>
            <pc:sldLayoutMk cId="857633527" sldId="2147483657"/>
          </pc:sldLayoutMkLst>
          <pc:spChg chg="mod">
            <ac:chgData name="marcos aurelio gularte de castro" userId="67f50566e2aee3b4" providerId="LiveId" clId="{FCD0B06F-4AEA-C34A-939C-ABAD9753A949}" dt="2020-09-29T10:58:37.699" v="0"/>
            <ac:spMkLst>
              <pc:docMk/>
              <pc:sldMasterMk cId="3788805591" sldId="2147483648"/>
              <pc:sldLayoutMk cId="857633527" sldId="2147483657"/>
              <ac:spMk id="2"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857633527" sldId="2147483657"/>
              <ac:spMk id="3"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857633527" sldId="2147483657"/>
              <ac:spMk id="4" creationId="{00000000-0000-0000-0000-000000000000}"/>
            </ac:spMkLst>
          </pc:spChg>
        </pc:sldLayoutChg>
        <pc:sldLayoutChg chg="modSp">
          <pc:chgData name="marcos aurelio gularte de castro" userId="67f50566e2aee3b4" providerId="LiveId" clId="{FCD0B06F-4AEA-C34A-939C-ABAD9753A949}" dt="2020-09-29T10:58:37.699" v="0"/>
          <pc:sldLayoutMkLst>
            <pc:docMk/>
            <pc:sldMasterMk cId="3788805591" sldId="2147483648"/>
            <pc:sldLayoutMk cId="2171422341" sldId="2147483659"/>
          </pc:sldLayoutMkLst>
          <pc:spChg chg="mod">
            <ac:chgData name="marcos aurelio gularte de castro" userId="67f50566e2aee3b4" providerId="LiveId" clId="{FCD0B06F-4AEA-C34A-939C-ABAD9753A949}" dt="2020-09-29T10:58:37.699" v="0"/>
            <ac:spMkLst>
              <pc:docMk/>
              <pc:sldMasterMk cId="3788805591" sldId="2147483648"/>
              <pc:sldLayoutMk cId="2171422341" sldId="2147483659"/>
              <ac:spMk id="2" creationId="{00000000-0000-0000-0000-000000000000}"/>
            </ac:spMkLst>
          </pc:spChg>
          <pc:spChg chg="mod">
            <ac:chgData name="marcos aurelio gularte de castro" userId="67f50566e2aee3b4" providerId="LiveId" clId="{FCD0B06F-4AEA-C34A-939C-ABAD9753A949}" dt="2020-09-29T10:58:37.699" v="0"/>
            <ac:spMkLst>
              <pc:docMk/>
              <pc:sldMasterMk cId="3788805591" sldId="2147483648"/>
              <pc:sldLayoutMk cId="2171422341" sldId="2147483659"/>
              <ac:spMk id="3"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DC076D-BEA6-DE4A-B769-DDBC503AA57A}" type="datetimeFigureOut">
              <a:rPr lang="en-US" smtClean="0"/>
              <a:t>12/21/20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0742DE-DC86-F54F-96E5-1A1560E344F0}" type="slidenum">
              <a:rPr lang="en-US" smtClean="0"/>
              <a:t>‹nº›</a:t>
            </a:fld>
            <a:endParaRPr lang="en-US"/>
          </a:p>
        </p:txBody>
      </p:sp>
    </p:spTree>
    <p:extLst>
      <p:ext uri="{BB962C8B-B14F-4D97-AF65-F5344CB8AC3E}">
        <p14:creationId xmlns:p14="http://schemas.microsoft.com/office/powerpoint/2010/main" val="368478759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LARES DE ESPERANÇA E CURA</a:t>
            </a:r>
          </a:p>
        </p:txBody>
      </p:sp>
      <p:sp>
        <p:nvSpPr>
          <p:cNvPr id="4" name="Slide Number Placeholder 3"/>
          <p:cNvSpPr>
            <a:spLocks noGrp="1"/>
          </p:cNvSpPr>
          <p:nvPr>
            <p:ph type="sldNum" sz="quarter" idx="10"/>
          </p:nvPr>
        </p:nvSpPr>
        <p:spPr/>
        <p:txBody>
          <a:bodyPr/>
          <a:lstStyle/>
          <a:p>
            <a:fld id="{220742DE-DC86-F54F-96E5-1A1560E344F0}" type="slidenum">
              <a:rPr lang="en-US" smtClean="0"/>
              <a:t>1</a:t>
            </a:fld>
            <a:endParaRPr lang="en-US"/>
          </a:p>
        </p:txBody>
      </p:sp>
    </p:spTree>
    <p:extLst>
      <p:ext uri="{BB962C8B-B14F-4D97-AF65-F5344CB8AC3E}">
        <p14:creationId xmlns:p14="http://schemas.microsoft.com/office/powerpoint/2010/main" val="154996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a:buChar char="•"/>
            </a:pPr>
            <a:r>
              <a:rPr lang="es-ES" sz="1200" b="1" kern="1200" dirty="0">
                <a:solidFill>
                  <a:schemeClr val="tx1"/>
                </a:solidFill>
                <a:effectLst/>
                <a:latin typeface="+mn-lt"/>
                <a:ea typeface="+mn-ea"/>
                <a:cs typeface="+mn-cs"/>
              </a:rPr>
              <a:t>¿Cómo se vengó David de los constantes ataques de Saúl en su vida? (1 Sam. 24:4-6). ¿Qué nos dice eso sobre el carácter de David? ¿Cómo necesitamos aplicar la misma actitud en nuestra propia experiencia, especialmente cuando podemos estar teniendo problemas con alguien que, a su propia manera, también puede ser “ungido del Señor”?</a:t>
            </a:r>
          </a:p>
          <a:p>
            <a:pPr marL="171450" indent="-171450">
              <a:buFont typeface="Arial"/>
              <a:buChar char="•"/>
            </a:pPr>
            <a:endParaRPr lang="es-ES" sz="1200" b="1" kern="1200" dirty="0">
              <a:solidFill>
                <a:schemeClr val="tx1"/>
              </a:solidFill>
              <a:effectLst/>
              <a:latin typeface="+mn-lt"/>
              <a:ea typeface="+mn-ea"/>
              <a:cs typeface="+mn-cs"/>
            </a:endParaRPr>
          </a:p>
          <a:p>
            <a:pPr marL="0" indent="0">
              <a:buFont typeface="Arial"/>
              <a:buNone/>
            </a:pPr>
            <a:r>
              <a:rPr lang="es-ES" sz="1200" b="0" kern="1200" dirty="0">
                <a:solidFill>
                  <a:schemeClr val="tx1"/>
                </a:solidFill>
                <a:effectLst/>
                <a:latin typeface="+mn-lt"/>
                <a:ea typeface="+mn-ea"/>
                <a:cs typeface="+mn-cs"/>
              </a:rPr>
              <a:t>El primer libro de Samuel registra cuatro veces cuando David expresó la inmoralidad de levantar su mano contra “el ungido del Señor”. Aunque haya tenido oportunidades de vengarse, en repetidas ocasiones intentó acercarse y perdonar al rey.</a:t>
            </a:r>
          </a:p>
          <a:p>
            <a:pPr marL="171450" indent="-171450">
              <a:buFont typeface="Arial"/>
              <a:buChar char="•"/>
            </a:pPr>
            <a:endParaRPr lang="pt-BR" sz="1200" b="1" kern="1200" noProof="0" dirty="0">
              <a:solidFill>
                <a:schemeClr val="tx1"/>
              </a:solidFill>
              <a:effectLst/>
              <a:latin typeface="+mn-lt"/>
              <a:ea typeface="+mn-ea"/>
              <a:cs typeface="+mn-cs"/>
            </a:endParaRPr>
          </a:p>
          <a:p>
            <a:r>
              <a:rPr lang="pt-BR" sz="1200" b="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20742DE-DC86-F54F-96E5-1A1560E344F0}" type="slidenum">
              <a:rPr lang="en-US" smtClean="0"/>
              <a:t>10</a:t>
            </a:fld>
            <a:endParaRPr lang="en-US"/>
          </a:p>
        </p:txBody>
      </p:sp>
    </p:spTree>
    <p:extLst>
      <p:ext uri="{BB962C8B-B14F-4D97-AF65-F5344CB8AC3E}">
        <p14:creationId xmlns:p14="http://schemas.microsoft.com/office/powerpoint/2010/main" val="14765402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s-ES" sz="1200" b="1" kern="1200" dirty="0">
                <a:solidFill>
                  <a:schemeClr val="tx1"/>
                </a:solidFill>
                <a:effectLst/>
                <a:latin typeface="+mn-lt"/>
                <a:ea typeface="+mn-ea"/>
                <a:cs typeface="+mn-cs"/>
              </a:rPr>
              <a:t>David eligió una manera humilde y piadosa en sus relaciones con alguien que no era cortés con él. ¿No deberíamos todos nosotros tratar de hacer lo mismo en cualquier situación que enfrentamos?</a:t>
            </a:r>
          </a:p>
          <a:p>
            <a:pPr algn="l"/>
            <a:endParaRPr lang="es-ES" sz="1200" b="1" kern="1200" dirty="0">
              <a:solidFill>
                <a:schemeClr val="tx1"/>
              </a:solidFill>
              <a:effectLst/>
              <a:latin typeface="+mn-lt"/>
              <a:ea typeface="+mn-ea"/>
              <a:cs typeface="+mn-cs"/>
            </a:endParaRPr>
          </a:p>
          <a:p>
            <a:pPr algn="l"/>
            <a:r>
              <a:rPr lang="es-ES" sz="1200" b="1" kern="1200" dirty="0">
                <a:solidFill>
                  <a:schemeClr val="tx1"/>
                </a:solidFill>
                <a:effectLst/>
                <a:latin typeface="+mn-lt"/>
                <a:ea typeface="+mn-ea"/>
                <a:cs typeface="+mn-cs"/>
              </a:rPr>
              <a:t>PERDÓN</a:t>
            </a:r>
          </a:p>
          <a:p>
            <a:pPr algn="l"/>
            <a:endParaRPr lang="es-ES" sz="1200" b="1" kern="1200" dirty="0">
              <a:solidFill>
                <a:schemeClr val="tx1"/>
              </a:solidFill>
              <a:effectLst/>
              <a:latin typeface="+mn-lt"/>
              <a:ea typeface="+mn-ea"/>
              <a:cs typeface="+mn-cs"/>
            </a:endParaRPr>
          </a:p>
          <a:p>
            <a:pPr algn="l"/>
            <a:r>
              <a:rPr lang="es-ES" sz="1200" b="0" kern="1200" dirty="0">
                <a:solidFill>
                  <a:schemeClr val="tx1"/>
                </a:solidFill>
                <a:effectLst/>
                <a:latin typeface="+mn-lt"/>
                <a:ea typeface="+mn-ea"/>
                <a:cs typeface="+mn-cs"/>
              </a:rPr>
              <a:t>Uno puede tener apariencia de vivir una vida religiosa rica y significativa y tener serios problemas de relaciones. Es una realidad de la vida que como seres humanos muchas veces nos crucemos unos con otros y nos causemos dolor; aun a veces,</a:t>
            </a:r>
            <a:r>
              <a:rPr lang="es-ES" sz="1200" b="0" i="1" kern="1200" dirty="0">
                <a:solidFill>
                  <a:schemeClr val="tx1"/>
                </a:solidFill>
                <a:effectLst/>
                <a:latin typeface="+mn-lt"/>
                <a:ea typeface="+mn-ea"/>
                <a:cs typeface="+mn-cs"/>
              </a:rPr>
              <a:t> especialmente</a:t>
            </a:r>
            <a:r>
              <a:rPr lang="es-ES" sz="1200" b="0" kern="1200" dirty="0">
                <a:solidFill>
                  <a:schemeClr val="tx1"/>
                </a:solidFill>
                <a:effectLst/>
                <a:latin typeface="+mn-lt"/>
                <a:ea typeface="+mn-ea"/>
                <a:cs typeface="+mn-cs"/>
              </a:rPr>
              <a:t>, en la iglesia. Por lo tanto, cuán importante es que aprendamos el arte del perdón. </a:t>
            </a:r>
          </a:p>
          <a:p>
            <a:pPr algn="l"/>
            <a:endParaRPr lang="pt-BR" sz="1200" b="0" kern="1200" noProof="0" dirty="0">
              <a:solidFill>
                <a:schemeClr val="tx1"/>
              </a:solidFill>
              <a:effectLst/>
              <a:latin typeface="+mn-lt"/>
              <a:ea typeface="+mn-ea"/>
              <a:cs typeface="+mn-cs"/>
            </a:endParaRPr>
          </a:p>
          <a:p>
            <a:endParaRPr lang="pt-BR" sz="1200" kern="1200" noProof="0" dirty="0">
              <a:solidFill>
                <a:schemeClr val="tx1"/>
              </a:solidFill>
              <a:effectLst/>
              <a:latin typeface="+mn-lt"/>
              <a:ea typeface="+mn-ea"/>
              <a:cs typeface="+mn-cs"/>
            </a:endParaRPr>
          </a:p>
          <a:p>
            <a:endParaRPr lang="pt-BR"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11</a:t>
            </a:fld>
            <a:endParaRPr lang="en-US"/>
          </a:p>
        </p:txBody>
      </p:sp>
    </p:spTree>
    <p:extLst>
      <p:ext uri="{BB962C8B-B14F-4D97-AF65-F5344CB8AC3E}">
        <p14:creationId xmlns:p14="http://schemas.microsoft.com/office/powerpoint/2010/main" val="20973861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itchFamily="34" charset="0"/>
              <a:buChar char="•"/>
              <a:tabLst/>
              <a:defRPr/>
            </a:pPr>
            <a:r>
              <a:rPr lang="es-419" sz="1200" b="1" noProof="0" dirty="0"/>
              <a:t>Lea Efesios 4:32. </a:t>
            </a:r>
            <a:r>
              <a:rPr lang="es-ES" sz="1200" b="1" kern="1200" dirty="0">
                <a:solidFill>
                  <a:schemeClr val="tx1"/>
                </a:solidFill>
                <a:effectLst/>
                <a:latin typeface="+mn-lt"/>
                <a:ea typeface="+mn-ea"/>
                <a:cs typeface="+mn-cs"/>
              </a:rPr>
              <a:t>¿Cuán bien ha aplicado esta verdad bíblica en su vida? ¿A quién necesita perdonar, y por qué es importante para su propio bien perdonar a las personas?</a:t>
            </a:r>
          </a:p>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12</a:t>
            </a:fld>
            <a:endParaRPr lang="en-US"/>
          </a:p>
        </p:txBody>
      </p:sp>
    </p:spTree>
    <p:extLst>
      <p:ext uri="{BB962C8B-B14F-4D97-AF65-F5344CB8AC3E}">
        <p14:creationId xmlns:p14="http://schemas.microsoft.com/office/powerpoint/2010/main" val="409562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dirty="0">
                <a:solidFill>
                  <a:schemeClr val="tx1"/>
                </a:solidFill>
                <a:effectLst/>
                <a:latin typeface="+mn-lt"/>
                <a:ea typeface="+mn-ea"/>
                <a:cs typeface="+mn-cs"/>
              </a:rPr>
              <a:t>Solo en los últimos años la profesión de consejería comenzó a considerar más positivamente la importancia de los principios espirituales para la salud mental. Durante décadas, la religión y la espiritualidad fueron vistas por muchos psicólogos y consejeros como una fuente subyacente de culpa y miedo.  Ya no es el caso. Hoy, muchos utilizan los efectos protectores del punto de vista de un cristiano comprometido. Se reconoce que “terapias” como la oración, el diario espiritual, la memorización de textos bíblicos clave y los protocolos de perdón ayudan a muchas personas a superar una variedad de disturbios emocionales. El perdón representa una de las estrategias más calmantes, aunque la capacidad de perdonar de verdad y ser perdonado proviene solo de Dios a través de un corazón transformado por él (</a:t>
            </a:r>
            <a:r>
              <a:rPr lang="es-ES" sz="1200" b="0" kern="1200" dirty="0" err="1">
                <a:solidFill>
                  <a:schemeClr val="tx1"/>
                </a:solidFill>
                <a:effectLst/>
                <a:latin typeface="+mn-lt"/>
                <a:ea typeface="+mn-ea"/>
                <a:cs typeface="+mn-cs"/>
              </a:rPr>
              <a:t>Eze</a:t>
            </a:r>
            <a:r>
              <a:rPr lang="es-ES" sz="1200" b="0" kern="1200" dirty="0">
                <a:solidFill>
                  <a:schemeClr val="tx1"/>
                </a:solidFill>
                <a:effectLst/>
                <a:latin typeface="+mn-lt"/>
                <a:ea typeface="+mn-ea"/>
                <a:cs typeface="+mn-cs"/>
              </a:rPr>
              <a:t>. 36:26).</a:t>
            </a:r>
            <a:endParaRPr lang="pt-BR" sz="1200" b="0" noProof="0" dirty="0">
              <a:solidFill>
                <a:srgbClr val="002060"/>
              </a:solidFill>
            </a:endParaRPr>
          </a:p>
        </p:txBody>
      </p:sp>
      <p:sp>
        <p:nvSpPr>
          <p:cNvPr id="4" name="Slide Number Placeholder 3"/>
          <p:cNvSpPr>
            <a:spLocks noGrp="1"/>
          </p:cNvSpPr>
          <p:nvPr>
            <p:ph type="sldNum" sz="quarter" idx="10"/>
          </p:nvPr>
        </p:nvSpPr>
        <p:spPr/>
        <p:txBody>
          <a:bodyPr/>
          <a:lstStyle/>
          <a:p>
            <a:fld id="{220742DE-DC86-F54F-96E5-1A1560E344F0}" type="slidenum">
              <a:rPr lang="en-US" smtClean="0"/>
              <a:t>13</a:t>
            </a:fld>
            <a:endParaRPr lang="en-US"/>
          </a:p>
        </p:txBody>
      </p:sp>
    </p:spTree>
    <p:extLst>
      <p:ext uri="{BB962C8B-B14F-4D97-AF65-F5344CB8AC3E}">
        <p14:creationId xmlns:p14="http://schemas.microsoft.com/office/powerpoint/2010/main" val="29098390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a:buChar char="•"/>
            </a:pPr>
            <a:r>
              <a:rPr lang="es-419" sz="1200" b="1" noProof="0" dirty="0"/>
              <a:t>Lea Mateo 5:23-25; Lucas 17:3, 4; 23:34. </a:t>
            </a:r>
            <a:r>
              <a:rPr lang="es-ES" sz="1200" b="1" kern="1200" dirty="0">
                <a:solidFill>
                  <a:schemeClr val="tx1"/>
                </a:solidFill>
                <a:effectLst/>
                <a:latin typeface="+mn-lt"/>
                <a:ea typeface="+mn-ea"/>
                <a:cs typeface="+mn-cs"/>
              </a:rPr>
              <a:t>¿Qué nos enseñan estos textos sobre el perdón?</a:t>
            </a:r>
            <a:endParaRPr lang="pt-BR" sz="1200" b="1" noProof="0" dirty="0"/>
          </a:p>
          <a:p>
            <a:pPr marL="171450" indent="-171450">
              <a:buFont typeface="Arial"/>
              <a:buChar char="•"/>
            </a:pPr>
            <a:endParaRPr lang="pt-BR" sz="1200" b="1" noProof="0" dirty="0">
              <a:solidFill>
                <a:srgbClr val="C00000"/>
              </a:solidFill>
              <a:effectLst>
                <a:outerShdw blurRad="38100" dist="38100" dir="2700000" algn="tl">
                  <a:srgbClr val="000000">
                    <a:alpha val="43137"/>
                  </a:srgbClr>
                </a:outerShdw>
              </a:effectLst>
            </a:endParaRPr>
          </a:p>
          <a:p>
            <a:pPr marL="0" indent="0">
              <a:buFont typeface="Arial"/>
              <a:buNone/>
            </a:pPr>
            <a:r>
              <a:rPr lang="es-419" sz="1200" b="0" noProof="0" dirty="0">
                <a:solidFill>
                  <a:srgbClr val="C00000"/>
                </a:solidFill>
                <a:effectLst/>
              </a:rPr>
              <a:t>A veces, puede pensar que el perdón es prácticamente imposible de conceder. Pero, ningún ser humano será capaz de comprender la extensión de lo que Jesús soportó en el camino del dolor y la humillación: el Rey y Creador del universo fue injustamente degradado y crucificado por sus criaturas. Sin embargo, Jesús, con humildad cuidó de ellas lo suficiente para implorarle al Padre que los perdonara.</a:t>
            </a:r>
            <a:endParaRPr lang="pt-BR" sz="1200" noProof="0" dirty="0"/>
          </a:p>
          <a:p>
            <a:pPr marL="0" indent="0">
              <a:buFont typeface="Arial"/>
              <a:buNone/>
            </a:pPr>
            <a:endParaRPr lang="pt-BR"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14</a:t>
            </a:fld>
            <a:endParaRPr lang="en-US"/>
          </a:p>
        </p:txBody>
      </p:sp>
    </p:spTree>
    <p:extLst>
      <p:ext uri="{BB962C8B-B14F-4D97-AF65-F5344CB8AC3E}">
        <p14:creationId xmlns:p14="http://schemas.microsoft.com/office/powerpoint/2010/main" val="3475431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2213" y="455613"/>
            <a:ext cx="4424362" cy="2489200"/>
          </a:xfrm>
        </p:spPr>
      </p:sp>
      <p:sp>
        <p:nvSpPr>
          <p:cNvPr id="3" name="Notes Placeholder 2"/>
          <p:cNvSpPr>
            <a:spLocks noGrp="1"/>
          </p:cNvSpPr>
          <p:nvPr>
            <p:ph type="body" idx="1"/>
          </p:nvPr>
        </p:nvSpPr>
        <p:spPr>
          <a:xfrm>
            <a:off x="685800" y="2989971"/>
            <a:ext cx="5486400" cy="4114800"/>
          </a:xfrm>
        </p:spPr>
        <p:txBody>
          <a:bodyPr/>
          <a:lstStyle/>
          <a:p>
            <a:pPr marL="171450" indent="-171450" algn="l">
              <a:buFont typeface="Arial" pitchFamily="34" charset="0"/>
              <a:buChar char="•"/>
            </a:pPr>
            <a:r>
              <a:rPr lang="es-ES" sz="1200" b="1" kern="1200" dirty="0">
                <a:solidFill>
                  <a:schemeClr val="tx1"/>
                </a:solidFill>
                <a:effectLst/>
                <a:latin typeface="+mn-lt"/>
                <a:ea typeface="+mn-ea"/>
                <a:cs typeface="+mn-cs"/>
              </a:rPr>
              <a:t>A veces, las personas ofenden a otras sin una completa comprensión del dolor que están causando. Otras veces, las personas ofenden porque están inseguras o tienen problemas personales, y por eso intentan obtener alivio lastimando a otros. ¿Cómo tener consciencia de los problemas de otros puede ayudarlo a ofrecer el perdón? ¿Cómo puede aprender a perdonar a los que están intentando herirlo a propósito? </a:t>
            </a:r>
          </a:p>
          <a:p>
            <a:pPr marL="171450" indent="-171450" algn="l">
              <a:buFont typeface="Arial" pitchFamily="34" charset="0"/>
              <a:buChar char="•"/>
            </a:pPr>
            <a:endParaRPr lang="es-ES" sz="1200" b="1" kern="1200" noProof="0" dirty="0">
              <a:solidFill>
                <a:schemeClr val="tx1"/>
              </a:solidFill>
              <a:effectLst/>
              <a:latin typeface="+mn-lt"/>
              <a:ea typeface="+mn-ea"/>
              <a:cs typeface="+mn-cs"/>
            </a:endParaRPr>
          </a:p>
          <a:p>
            <a:pPr marL="0" indent="0" algn="l">
              <a:buFont typeface="Arial" pitchFamily="34" charset="0"/>
              <a:buNone/>
            </a:pPr>
            <a:r>
              <a:rPr lang="es-ES" sz="1200" b="1" kern="1200" noProof="0" dirty="0">
                <a:solidFill>
                  <a:schemeClr val="tx1"/>
                </a:solidFill>
                <a:effectLst/>
                <a:latin typeface="+mn-lt"/>
                <a:ea typeface="+mn-ea"/>
                <a:cs typeface="+mn-cs"/>
              </a:rPr>
              <a:t>CONFIESEN SUS PECADOS UNOS A OTROS</a:t>
            </a:r>
          </a:p>
          <a:p>
            <a:pPr marL="0" indent="0" algn="l">
              <a:buFont typeface="Arial" pitchFamily="34" charset="0"/>
              <a:buNone/>
            </a:pPr>
            <a:r>
              <a:rPr lang="es-ES" sz="1200" b="1" kern="1200" dirty="0">
                <a:solidFill>
                  <a:schemeClr val="tx1"/>
                </a:solidFill>
                <a:effectLst/>
                <a:latin typeface="+mn-lt"/>
                <a:ea typeface="+mn-ea"/>
                <a:cs typeface="+mn-cs"/>
              </a:rPr>
              <a:t>¿</a:t>
            </a:r>
            <a:r>
              <a:rPr lang="es-ES" sz="1200" b="1" kern="1200" noProof="0" dirty="0">
                <a:solidFill>
                  <a:schemeClr val="tx1"/>
                </a:solidFill>
                <a:effectLst/>
                <a:latin typeface="+mn-lt"/>
                <a:ea typeface="+mn-ea"/>
                <a:cs typeface="+mn-cs"/>
              </a:rPr>
              <a:t>Cómo interpreta usted la recomendación de Santiago de confesarse los pecados unos a otros? </a:t>
            </a:r>
            <a:r>
              <a:rPr lang="es-ES" sz="1200" b="0" kern="1200" noProof="0" dirty="0">
                <a:solidFill>
                  <a:schemeClr val="tx1"/>
                </a:solidFill>
                <a:effectLst/>
                <a:latin typeface="+mn-lt"/>
                <a:ea typeface="+mn-ea"/>
                <a:cs typeface="+mn-cs"/>
              </a:rPr>
              <a:t>Santiago 5:16</a:t>
            </a:r>
            <a:r>
              <a:rPr lang="es-ES" sz="1200" b="1" kern="1200" noProof="0" dirty="0">
                <a:solidFill>
                  <a:schemeClr val="tx1"/>
                </a:solidFill>
                <a:effectLst/>
                <a:latin typeface="+mn-lt"/>
                <a:ea typeface="+mn-ea"/>
                <a:cs typeface="+mn-cs"/>
              </a:rPr>
              <a:t>. Deténgase en este versículo y pregúntese cómo necesita aplicar esta enseñanza a su propia situación. </a:t>
            </a:r>
          </a:p>
          <a:p>
            <a:pPr marL="0" indent="0" algn="l">
              <a:buFont typeface="Arial" pitchFamily="34" charset="0"/>
              <a:buNone/>
            </a:pPr>
            <a:endParaRPr lang="es-ES" sz="1200" b="1" kern="1200" noProof="0" dirty="0">
              <a:solidFill>
                <a:schemeClr val="tx1"/>
              </a:solidFill>
              <a:effectLst/>
              <a:latin typeface="+mn-lt"/>
              <a:ea typeface="+mn-ea"/>
              <a:cs typeface="+mn-cs"/>
            </a:endParaRPr>
          </a:p>
          <a:p>
            <a:pPr marL="0" indent="0" algn="l">
              <a:buFont typeface="Arial" pitchFamily="34" charset="0"/>
              <a:buNone/>
            </a:pPr>
            <a:r>
              <a:rPr lang="es-ES" sz="1200" b="0" kern="1200" noProof="0" dirty="0">
                <a:solidFill>
                  <a:schemeClr val="tx1"/>
                </a:solidFill>
                <a:effectLst/>
                <a:latin typeface="+mn-lt"/>
                <a:ea typeface="+mn-ea"/>
                <a:cs typeface="+mn-cs"/>
              </a:rPr>
              <a:t>Los pecados contra mi prójimo requieren mi confesión a fin de garantizar el perdón y restaurar la relación. La confesión también muestra que estoy dispuesto a asumir la responsabilidad por lo que hice y que confío y espero aceptación y perdón. Por la gracia de Dios, un alma noble concederá perdón, independientemente del tamaño de la ofensa. </a:t>
            </a:r>
          </a:p>
          <a:p>
            <a:pPr marL="0" indent="0" algn="l">
              <a:buFont typeface="Arial" pitchFamily="34" charset="0"/>
              <a:buNone/>
            </a:pPr>
            <a:endParaRPr lang="es-ES" sz="1200" b="0" kern="1200" noProof="0" dirty="0">
              <a:solidFill>
                <a:schemeClr val="tx1"/>
              </a:solidFill>
              <a:effectLst/>
              <a:latin typeface="+mn-lt"/>
              <a:ea typeface="+mn-ea"/>
              <a:cs typeface="+mn-cs"/>
            </a:endParaRPr>
          </a:p>
          <a:p>
            <a:pPr marL="0" indent="0" algn="l">
              <a:buFont typeface="Arial" pitchFamily="34" charset="0"/>
              <a:buNone/>
            </a:pPr>
            <a:r>
              <a:rPr lang="es-ES" sz="1200" b="0" kern="1200" noProof="0" dirty="0">
                <a:solidFill>
                  <a:schemeClr val="tx1"/>
                </a:solidFill>
                <a:effectLst/>
                <a:latin typeface="+mn-lt"/>
                <a:ea typeface="+mn-ea"/>
                <a:cs typeface="+mn-cs"/>
              </a:rPr>
              <a:t>Hay una interpretación adicional del texto de Santiago, que ofrece grandes posibilidades de cura. Confesar pecados, errores y transgresiones a alguien que usted confía provoca cura emocional. Abrir una imperfección suya a un amigo cristiano piadoso ayudará a aliviar la carga de la culpa. Además, la confesión mutua profundiza las relaciones interpersonales. Confiar y ser confiable promueve el vínculo que hará que una amistad sea genuina y duradera. De hecho, toda la profesión de consejería está fundada sobre el principio de que hablar es bueno para el alma. Aunque existan trastornos mentales que necesitan tratamiento profesional, muchos sentimientos de angustia pueden obtener alivio en la iglesia y en la comunidad. Eso es una realidad para los problemas creados por el deterioro de las relaciones interpersonales: malentendidos, calumnia, envidia, etc. Seguir el consejo de Santiago no solo aliviará la carga psicológica, sino que también dará fuerza renovada para cambiar los comportamientos destructivos. </a:t>
            </a:r>
            <a:endParaRPr lang="pt-BR" b="0" noProof="0" dirty="0"/>
          </a:p>
        </p:txBody>
      </p:sp>
      <p:sp>
        <p:nvSpPr>
          <p:cNvPr id="4" name="Slide Number Placeholder 3"/>
          <p:cNvSpPr>
            <a:spLocks noGrp="1"/>
          </p:cNvSpPr>
          <p:nvPr>
            <p:ph type="sldNum" sz="quarter" idx="10"/>
          </p:nvPr>
        </p:nvSpPr>
        <p:spPr/>
        <p:txBody>
          <a:bodyPr/>
          <a:lstStyle/>
          <a:p>
            <a:fld id="{220742DE-DC86-F54F-96E5-1A1560E344F0}" type="slidenum">
              <a:rPr lang="en-US" smtClean="0"/>
              <a:t>15</a:t>
            </a:fld>
            <a:endParaRPr lang="en-US"/>
          </a:p>
        </p:txBody>
      </p:sp>
    </p:spTree>
    <p:extLst>
      <p:ext uri="{BB962C8B-B14F-4D97-AF65-F5344CB8AC3E}">
        <p14:creationId xmlns:p14="http://schemas.microsoft.com/office/powerpoint/2010/main" val="1255850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es-ES" sz="1200" b="0" kern="1200" dirty="0">
                <a:solidFill>
                  <a:schemeClr val="tx1"/>
                </a:solidFill>
                <a:effectLst/>
                <a:latin typeface="+mn-lt"/>
                <a:ea typeface="+mn-ea"/>
                <a:cs typeface="+mn-cs"/>
              </a:rPr>
              <a:t>Todavía una palabra de precaución. Aunque revelarle los pecados a un amigo íntimo pueda proporcionar mucho alivio, hace que la persona quede vulnerable. Siempre existe el riesgo de que nuestro amigo revele el secreto a otros, y eso es destructible para los involucrados. </a:t>
            </a: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16</a:t>
            </a:fld>
            <a:endParaRPr lang="en-US"/>
          </a:p>
        </p:txBody>
      </p:sp>
    </p:spTree>
    <p:extLst>
      <p:ext uri="{BB962C8B-B14F-4D97-AF65-F5344CB8AC3E}">
        <p14:creationId xmlns:p14="http://schemas.microsoft.com/office/powerpoint/2010/main" val="3661797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6763" y="401638"/>
            <a:ext cx="5292725" cy="2978150"/>
          </a:xfrm>
        </p:spPr>
      </p:sp>
      <p:sp>
        <p:nvSpPr>
          <p:cNvPr id="3" name="Notes Placeholder 2"/>
          <p:cNvSpPr>
            <a:spLocks noGrp="1"/>
          </p:cNvSpPr>
          <p:nvPr>
            <p:ph type="body" idx="1"/>
          </p:nvPr>
        </p:nvSpPr>
        <p:spPr>
          <a:xfrm>
            <a:off x="685800" y="3424405"/>
            <a:ext cx="5486400" cy="4114800"/>
          </a:xfrm>
        </p:spPr>
        <p:txBody>
          <a:bodyPr/>
          <a:lstStyle/>
          <a:p>
            <a:pPr marL="0" indent="0" algn="l">
              <a:buNone/>
            </a:pPr>
            <a:r>
              <a:rPr lang="es-ES" sz="1200" b="1" kern="1200" dirty="0">
                <a:solidFill>
                  <a:schemeClr val="tx1"/>
                </a:solidFill>
                <a:effectLst/>
                <a:latin typeface="+mn-lt"/>
                <a:ea typeface="+mn-ea"/>
                <a:cs typeface="+mn-cs"/>
              </a:rPr>
              <a:t>Lo más importante es que siempre podemos confesarle nuestros pecados al Señor con toda la confianza y con la seguridad del perdón. Lea 1 Pedro 5:7. </a:t>
            </a:r>
            <a:r>
              <a:rPr lang="es-ES" sz="1200" b="0" kern="1200" dirty="0">
                <a:solidFill>
                  <a:schemeClr val="tx1"/>
                </a:solidFill>
                <a:effectLst/>
                <a:latin typeface="+mn-lt"/>
                <a:ea typeface="+mn-ea"/>
                <a:cs typeface="+mn-cs"/>
              </a:rPr>
              <a:t>Las relaciones defectuosas pueden producir inseguridad y hasta miedo y ansiedad. Otras personas pueden ser capaces de ayudar, pero la ayuda más segura viene de Dios, que está deseoso de tomar todas nuestras preocupaciones en cualquier momento y dejarnos con una verdadera sensación de alivio por haber dejado nuestras cargas en sus manos.</a:t>
            </a:r>
          </a:p>
          <a:p>
            <a:pPr marL="0" indent="0" algn="l">
              <a:buNone/>
            </a:pPr>
            <a:endParaRPr lang="es-ES" sz="1200" b="0" kern="1200" dirty="0">
              <a:solidFill>
                <a:schemeClr val="tx1"/>
              </a:solidFill>
              <a:effectLst/>
              <a:latin typeface="+mn-lt"/>
              <a:ea typeface="+mn-ea"/>
              <a:cs typeface="+mn-cs"/>
            </a:endParaRPr>
          </a:p>
          <a:p>
            <a:pPr marL="0" indent="0" algn="l">
              <a:buNone/>
            </a:pPr>
            <a:r>
              <a:rPr lang="es-ES" sz="1200" b="1" kern="1200" dirty="0">
                <a:solidFill>
                  <a:schemeClr val="tx1"/>
                </a:solidFill>
                <a:effectLst/>
                <a:latin typeface="+mn-lt"/>
                <a:ea typeface="+mn-ea"/>
                <a:cs typeface="+mn-cs"/>
              </a:rPr>
              <a:t>EDIFICANDO A OTROS</a:t>
            </a:r>
          </a:p>
          <a:p>
            <a:pPr marL="0" indent="0" algn="l">
              <a:buNone/>
            </a:pPr>
            <a:r>
              <a:rPr lang="es-ES" sz="1200" b="1" kern="1200" dirty="0">
                <a:solidFill>
                  <a:schemeClr val="tx1"/>
                </a:solidFill>
                <a:effectLst/>
                <a:latin typeface="+mn-lt"/>
                <a:ea typeface="+mn-ea"/>
                <a:cs typeface="+mn-cs"/>
              </a:rPr>
              <a:t> Lea los siguientes textos y pregúntese como puede aplicar la enseñanza de ellos en su propia vida. ¿Por qué es tan importante, no solo para usted mismo sino para otros? </a:t>
            </a:r>
            <a:r>
              <a:rPr lang="es-ES" sz="1200" b="0" kern="1200" dirty="0">
                <a:solidFill>
                  <a:schemeClr val="tx1"/>
                </a:solidFill>
                <a:effectLst/>
                <a:latin typeface="+mn-lt"/>
                <a:ea typeface="+mn-ea"/>
                <a:cs typeface="+mn-cs"/>
              </a:rPr>
              <a:t>Efe. 4:29; 1 </a:t>
            </a:r>
            <a:r>
              <a:rPr lang="es-ES" sz="1200" b="0" kern="1200" dirty="0" err="1">
                <a:solidFill>
                  <a:schemeClr val="tx1"/>
                </a:solidFill>
                <a:effectLst/>
                <a:latin typeface="+mn-lt"/>
                <a:ea typeface="+mn-ea"/>
                <a:cs typeface="+mn-cs"/>
              </a:rPr>
              <a:t>Tes</a:t>
            </a:r>
            <a:r>
              <a:rPr lang="es-ES" sz="1200" b="0" kern="1200" dirty="0">
                <a:solidFill>
                  <a:schemeClr val="tx1"/>
                </a:solidFill>
                <a:effectLst/>
                <a:latin typeface="+mn-lt"/>
                <a:ea typeface="+mn-ea"/>
                <a:cs typeface="+mn-cs"/>
              </a:rPr>
              <a:t>. 5:11; </a:t>
            </a:r>
            <a:r>
              <a:rPr lang="es-ES" sz="1200" b="0" kern="1200" dirty="0" err="1">
                <a:solidFill>
                  <a:schemeClr val="tx1"/>
                </a:solidFill>
                <a:effectLst/>
                <a:latin typeface="+mn-lt"/>
                <a:ea typeface="+mn-ea"/>
                <a:cs typeface="+mn-cs"/>
              </a:rPr>
              <a:t>Rom</a:t>
            </a:r>
            <a:r>
              <a:rPr lang="es-ES" sz="1200" b="0" kern="1200" dirty="0">
                <a:solidFill>
                  <a:schemeClr val="tx1"/>
                </a:solidFill>
                <a:effectLst/>
                <a:latin typeface="+mn-lt"/>
                <a:ea typeface="+mn-ea"/>
                <a:cs typeface="+mn-cs"/>
              </a:rPr>
              <a:t>. 14:19.</a:t>
            </a:r>
          </a:p>
          <a:p>
            <a:pPr marL="0" indent="0" algn="l">
              <a:buNone/>
            </a:pPr>
            <a:endParaRPr lang="es-ES" sz="1200" b="0" kern="1200" noProof="0" dirty="0">
              <a:solidFill>
                <a:schemeClr val="tx1"/>
              </a:solidFill>
              <a:effectLst/>
              <a:latin typeface="+mn-lt"/>
              <a:ea typeface="+mn-ea"/>
              <a:cs typeface="+mn-cs"/>
            </a:endParaRPr>
          </a:p>
          <a:p>
            <a:pPr marL="0" indent="0" algn="l">
              <a:buNone/>
            </a:pPr>
            <a:r>
              <a:rPr lang="es-ES" sz="1200" b="0" kern="1200" noProof="0" dirty="0">
                <a:solidFill>
                  <a:schemeClr val="tx1"/>
                </a:solidFill>
                <a:effectLst/>
                <a:latin typeface="+mn-lt"/>
                <a:ea typeface="+mn-ea"/>
                <a:cs typeface="+mn-cs"/>
              </a:rPr>
              <a:t>Pablo amonestó a las comunidades de la iglesia primitiva a evitar el deterioro de las relaciones personales en el “cuerpo de Cristo”. Muchas dificultades interpersonales vienen de derrumbar uno a otros, y en el proceso, perjudicar a toda la comunidad. Las personas que se involucran en chismes y calumnias tienden a tener problemas ellas mismas: sentimiento de inferioridad, necesidad de ser notado, deseo de control o poder u otras inseguridades. Esas personas necesitan ayuda para abandonar esa forma destructiva de tratar con sus conflictos internos. </a:t>
            </a:r>
          </a:p>
          <a:p>
            <a:pPr marL="0" indent="0" algn="l">
              <a:buNone/>
            </a:pPr>
            <a:endParaRPr lang="es-ES" sz="1200" b="0" kern="1200" noProof="0" dirty="0">
              <a:solidFill>
                <a:schemeClr val="tx1"/>
              </a:solidFill>
              <a:effectLst/>
              <a:latin typeface="+mn-lt"/>
              <a:ea typeface="+mn-ea"/>
              <a:cs typeface="+mn-cs"/>
            </a:endParaRPr>
          </a:p>
          <a:p>
            <a:pPr marL="0" indent="0" algn="l">
              <a:buNone/>
            </a:pPr>
            <a:r>
              <a:rPr lang="es-ES" sz="1200" b="0" kern="1200" noProof="0" dirty="0">
                <a:solidFill>
                  <a:schemeClr val="tx1"/>
                </a:solidFill>
                <a:effectLst/>
                <a:latin typeface="+mn-lt"/>
                <a:ea typeface="+mn-ea"/>
                <a:cs typeface="+mn-cs"/>
              </a:rPr>
              <a:t>De hecho, sentirse bien consigo mismo ayuda a evitar la participación en chismes y calumnias. Los miembros del cuerpo de Cristo necesitan considerarse privilegiados por haber recibido el don de la salvación (Sal. 17:8; 1 </a:t>
            </a:r>
            <a:r>
              <a:rPr lang="es-ES" sz="1200" b="0" kern="1200" noProof="0" dirty="0" err="1">
                <a:solidFill>
                  <a:schemeClr val="tx1"/>
                </a:solidFill>
                <a:effectLst/>
                <a:latin typeface="+mn-lt"/>
                <a:ea typeface="+mn-ea"/>
                <a:cs typeface="+mn-cs"/>
              </a:rPr>
              <a:t>Ped</a:t>
            </a:r>
            <a:r>
              <a:rPr lang="es-ES" sz="1200" b="0" kern="1200" noProof="0" dirty="0">
                <a:solidFill>
                  <a:schemeClr val="tx1"/>
                </a:solidFill>
                <a:effectLst/>
                <a:latin typeface="+mn-lt"/>
                <a:ea typeface="+mn-ea"/>
                <a:cs typeface="+mn-cs"/>
              </a:rPr>
              <a:t>. 2:9). Con esa comprensión, el énfasis se coloca en edificar a otros y trabajar en dirección de la edificación mutua. Palabras de ánimo y aprobación, énfasis sobre lo positivo, la humildad y una actitud alegre son formas de apoyar a las personas con problemas personales. Otra forma de ayudar y servir como mediadores relacionales. Jesús llama a los pacificadores “bienaventurados” e “Hijos de Dios” (Mat. 5:9), y Santiago dice que los pacificadores recogerán “el fruto de justicia” (</a:t>
            </a:r>
            <a:r>
              <a:rPr lang="es-ES" sz="1200" b="0" kern="1200" noProof="0" dirty="0" err="1">
                <a:solidFill>
                  <a:schemeClr val="tx1"/>
                </a:solidFill>
                <a:effectLst/>
                <a:latin typeface="+mn-lt"/>
                <a:ea typeface="+mn-ea"/>
                <a:cs typeface="+mn-cs"/>
              </a:rPr>
              <a:t>Sant</a:t>
            </a:r>
            <a:r>
              <a:rPr lang="es-ES" sz="1200" b="0" kern="1200" noProof="0" dirty="0">
                <a:solidFill>
                  <a:schemeClr val="tx1"/>
                </a:solidFill>
                <a:effectLst/>
                <a:latin typeface="+mn-lt"/>
                <a:ea typeface="+mn-ea"/>
                <a:cs typeface="+mn-cs"/>
              </a:rPr>
              <a:t>. 3:18).</a:t>
            </a:r>
            <a:endParaRPr lang="pt-BR" sz="1200" b="0" noProof="0" dirty="0">
              <a:solidFill>
                <a:srgbClr val="C0000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kern="1200" noProof="0" dirty="0">
              <a:solidFill>
                <a:schemeClr val="tx1"/>
              </a:solidFill>
              <a:effectLst/>
              <a:latin typeface="+mn-lt"/>
              <a:ea typeface="+mn-ea"/>
              <a:cs typeface="+mn-cs"/>
            </a:endParaRPr>
          </a:p>
          <a:p>
            <a:r>
              <a:rPr lang="pt-BR" sz="1200" b="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17</a:t>
            </a:fld>
            <a:endParaRPr lang="en-US"/>
          </a:p>
        </p:txBody>
      </p:sp>
    </p:spTree>
    <p:extLst>
      <p:ext uri="{BB962C8B-B14F-4D97-AF65-F5344CB8AC3E}">
        <p14:creationId xmlns:p14="http://schemas.microsoft.com/office/powerpoint/2010/main" val="92075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s-419" sz="1200" b="1" dirty="0"/>
              <a:t>Lea Mateo 7:12</a:t>
            </a:r>
            <a:r>
              <a:rPr lang="pt-BR" sz="1200" b="1" dirty="0"/>
              <a:t>. </a:t>
            </a:r>
            <a:r>
              <a:rPr lang="es-ES" sz="1200" b="1" dirty="0"/>
              <a:t>¿</a:t>
            </a:r>
            <a:r>
              <a:rPr lang="es-419" sz="1200" b="1" dirty="0"/>
              <a:t>Por qué es tan importante para todas las relaciones?</a:t>
            </a:r>
            <a:endParaRPr lang="es-419" sz="1200" dirty="0"/>
          </a:p>
        </p:txBody>
      </p:sp>
      <p:sp>
        <p:nvSpPr>
          <p:cNvPr id="4" name="Slide Number Placeholder 3"/>
          <p:cNvSpPr>
            <a:spLocks noGrp="1"/>
          </p:cNvSpPr>
          <p:nvPr>
            <p:ph type="sldNum" sz="quarter" idx="10"/>
          </p:nvPr>
        </p:nvSpPr>
        <p:spPr/>
        <p:txBody>
          <a:bodyPr/>
          <a:lstStyle/>
          <a:p>
            <a:fld id="{220742DE-DC86-F54F-96E5-1A1560E344F0}" type="slidenum">
              <a:rPr lang="en-US" smtClean="0"/>
              <a:t>18</a:t>
            </a:fld>
            <a:endParaRPr lang="en-US"/>
          </a:p>
        </p:txBody>
      </p:sp>
    </p:spTree>
    <p:extLst>
      <p:ext uri="{BB962C8B-B14F-4D97-AF65-F5344CB8AC3E}">
        <p14:creationId xmlns:p14="http://schemas.microsoft.com/office/powerpoint/2010/main" val="2358288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2088" y="347663"/>
            <a:ext cx="3597275" cy="2024062"/>
          </a:xfrm>
        </p:spPr>
      </p:sp>
      <p:sp>
        <p:nvSpPr>
          <p:cNvPr id="3" name="Notes Placeholder 2"/>
          <p:cNvSpPr>
            <a:spLocks noGrp="1"/>
          </p:cNvSpPr>
          <p:nvPr>
            <p:ph type="body" idx="1"/>
          </p:nvPr>
        </p:nvSpPr>
        <p:spPr>
          <a:xfrm>
            <a:off x="685800" y="2371738"/>
            <a:ext cx="5486400" cy="4114800"/>
          </a:xfrm>
        </p:spPr>
        <p:txBody>
          <a:bodyPr/>
          <a:lstStyle/>
          <a:p>
            <a:r>
              <a:rPr lang="es-ES" sz="1200" b="0" kern="1200" dirty="0">
                <a:solidFill>
                  <a:schemeClr val="tx1"/>
                </a:solidFill>
                <a:effectLst/>
                <a:latin typeface="+mn-lt"/>
                <a:ea typeface="+mn-ea"/>
                <a:cs typeface="+mn-cs"/>
              </a:rPr>
              <a:t>Ese principio puede considerarse como una joya de valor inestimable para las relaciones sociales. Es positivo, está basado en el amor, es universal, y se extiende sobre y más allá de la ley humana. La “Regla de oro” también trae beneficios prácticos para todos los involucrados. </a:t>
            </a:r>
          </a:p>
          <a:p>
            <a:endParaRPr lang="es-ES" sz="1200" b="0" kern="1200" noProof="0" dirty="0">
              <a:solidFill>
                <a:schemeClr val="tx1"/>
              </a:solidFill>
              <a:effectLst/>
              <a:latin typeface="+mn-lt"/>
              <a:ea typeface="+mn-ea"/>
              <a:cs typeface="+mn-cs"/>
            </a:endParaRPr>
          </a:p>
          <a:p>
            <a:r>
              <a:rPr lang="es-ES" sz="1200" b="0" kern="1200" noProof="0" dirty="0">
                <a:solidFill>
                  <a:schemeClr val="tx1"/>
                </a:solidFill>
                <a:effectLst/>
                <a:latin typeface="+mn-lt"/>
                <a:ea typeface="+mn-ea"/>
                <a:cs typeface="+mn-cs"/>
              </a:rPr>
              <a:t>Un hacendado chino estaba cuidando de su arrozal en las laderas de las montañas con vista al valle y el mar. Un día vio el inicio de un maremoto, el mar se retrajo y dejó una gran parte de la bahía expuesta, sabía que el agua volvería con fuerza destruyendo todo el valle. Pensó en sus amigos que trabajaban en el valle y decidió prender fuego a su campo de arroz. Sus amigos inmediatamente subieron la montaña para apagar el fuego y así evitó que ellos murieran en el maremoto. Como resultado de ese espíritu de ayudar unos a otros, salvaron sus vidas. La lección es clara.</a:t>
            </a:r>
          </a:p>
          <a:p>
            <a:endParaRPr lang="es-ES" sz="1200" b="0" kern="1200" noProof="0" dirty="0">
              <a:solidFill>
                <a:schemeClr val="tx1"/>
              </a:solidFill>
              <a:effectLst/>
              <a:latin typeface="+mn-lt"/>
              <a:ea typeface="+mn-ea"/>
              <a:cs typeface="+mn-cs"/>
            </a:endParaRPr>
          </a:p>
          <a:p>
            <a:r>
              <a:rPr lang="es-ES" sz="1200" b="1" kern="1200" noProof="0" dirty="0">
                <a:solidFill>
                  <a:schemeClr val="tx1"/>
                </a:solidFill>
                <a:effectLst/>
                <a:latin typeface="+mn-lt"/>
                <a:ea typeface="+mn-ea"/>
                <a:cs typeface="+mn-cs"/>
              </a:rPr>
              <a:t>ESTUDIO ADICIONAL</a:t>
            </a:r>
            <a:r>
              <a:rPr lang="es-ES" sz="1200" b="0" kern="1200" noProof="0" dirty="0">
                <a:solidFill>
                  <a:schemeClr val="tx1"/>
                </a:solidFill>
                <a:effectLst/>
                <a:latin typeface="+mn-lt"/>
                <a:ea typeface="+mn-ea"/>
                <a:cs typeface="+mn-cs"/>
              </a:rPr>
              <a:t>:</a:t>
            </a:r>
          </a:p>
          <a:p>
            <a:r>
              <a:rPr lang="es-ES" sz="1200" b="0" kern="1200" noProof="0" dirty="0">
                <a:solidFill>
                  <a:schemeClr val="tx1"/>
                </a:solidFill>
                <a:effectLst/>
                <a:latin typeface="+mn-lt"/>
                <a:ea typeface="+mn-ea"/>
                <a:cs typeface="+mn-cs"/>
              </a:rPr>
              <a:t>Lea Efesios 4:25-32 y subraye las palabras que tocan su corazón. Reflexione sobre todas las cosas que usted puede hacer, con la ayuda de Dios, para mejorar sus relaciones con otras personas.</a:t>
            </a:r>
          </a:p>
          <a:p>
            <a:endParaRPr lang="es-ES" sz="1200" b="0" kern="1200" noProof="0" dirty="0">
              <a:solidFill>
                <a:schemeClr val="tx1"/>
              </a:solidFill>
              <a:effectLst/>
              <a:latin typeface="+mn-lt"/>
              <a:ea typeface="+mn-ea"/>
              <a:cs typeface="+mn-cs"/>
            </a:endParaRPr>
          </a:p>
          <a:p>
            <a:r>
              <a:rPr lang="es-ES" sz="1200" b="0" kern="1200" noProof="0" dirty="0">
                <a:solidFill>
                  <a:schemeClr val="tx1"/>
                </a:solidFill>
                <a:effectLst/>
                <a:latin typeface="+mn-lt"/>
                <a:ea typeface="+mn-ea"/>
                <a:cs typeface="+mn-cs"/>
              </a:rPr>
              <a:t>Estas son partes de una carta que Elena de White escribió en 1908 a un evangelista: “</a:t>
            </a:r>
            <a:r>
              <a:rPr lang="es-ES" dirty="0"/>
              <a:t>Tengo este mensaje del Señor para Ud.: Sea bondadoso en sus palabras, amable en sus acciones. Vigílese con cuidado, porque está inclinado a ser severo y autoritario, y a hablar con dureza. […] Las expresiones duras entristecen al Señor; las palabras imprudentes hacen daño. Se me ha encargado que le diga: Sea amable al hablar; cuide sus palabras; no deje entrar la dureza en sus expresiones ni en sus ademanes. […]</a:t>
            </a:r>
            <a:endParaRPr lang="pt-BR" sz="1200" b="0" kern="1200" noProof="0" dirty="0">
              <a:solidFill>
                <a:schemeClr val="tx1"/>
              </a:solidFill>
              <a:effectLst/>
              <a:latin typeface="+mn-lt"/>
              <a:ea typeface="+mn-ea"/>
              <a:cs typeface="+mn-cs"/>
            </a:endParaRPr>
          </a:p>
          <a:p>
            <a:endParaRPr lang="pt-BR" sz="120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a:t>
            </a:r>
            <a:r>
              <a:rPr lang="es-ES" dirty="0"/>
              <a:t>Cuando su experiencia diaria sea la de uno que mira a Jesús y aprende de él, Ud. revelará un carácter sano y armonioso. Suavice sus manifestaciones, y no pronuncie palabras de condenación. Aprenda del gran Maestro. Las palabras de bondad y simpatía serán benéficas como una medicina. Y sanarán las almas desesperadas. El conocimiento de la Palabra de Dios puesto en práctica en la vida tendrá un poder sanador y suavizador. La dureza de palabras no reportará nunca bendición ni a Ud. ni a ninguna otra alma” (</a:t>
            </a:r>
            <a:r>
              <a:rPr lang="es-ES" i="1" dirty="0"/>
              <a:t>Obreros evangélicos</a:t>
            </a:r>
            <a:r>
              <a:rPr lang="es-ES" dirty="0"/>
              <a:t>, p. 172).</a:t>
            </a:r>
            <a:endParaRPr lang="pt-BR" sz="1200" kern="1200" noProof="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19</a:t>
            </a:fld>
            <a:endParaRPr lang="en-US"/>
          </a:p>
        </p:txBody>
      </p:sp>
    </p:spTree>
    <p:extLst>
      <p:ext uri="{BB962C8B-B14F-4D97-AF65-F5344CB8AC3E}">
        <p14:creationId xmlns:p14="http://schemas.microsoft.com/office/powerpoint/2010/main" val="1821741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Lección 4</a:t>
            </a:r>
            <a:endParaRPr lang="es-419" sz="1200" kern="1200" noProof="0" dirty="0">
              <a:solidFill>
                <a:schemeClr val="tx1"/>
              </a:solidFill>
              <a:effectLst/>
              <a:latin typeface="+mn-lt"/>
              <a:ea typeface="+mn-ea"/>
              <a:cs typeface="+mn-cs"/>
            </a:endParaRPr>
          </a:p>
          <a:p>
            <a:r>
              <a:rPr lang="es-419" sz="1200" kern="1200" cap="all" noProof="0" dirty="0">
                <a:solidFill>
                  <a:schemeClr val="tx1"/>
                </a:solidFill>
                <a:effectLst/>
                <a:latin typeface="+mn-lt"/>
                <a:ea typeface="+mn-ea"/>
                <a:cs typeface="+mn-cs"/>
              </a:rPr>
              <a:t>Relaciones</a:t>
            </a:r>
            <a:endParaRPr lang="es-419" sz="1200" kern="1200" noProof="0" dirty="0">
              <a:solidFill>
                <a:schemeClr val="tx1"/>
              </a:solidFill>
              <a:effectLst/>
              <a:latin typeface="+mn-lt"/>
              <a:ea typeface="+mn-ea"/>
              <a:cs typeface="+mn-cs"/>
            </a:endParaRPr>
          </a:p>
          <a:p>
            <a:r>
              <a:rPr lang="es-419" sz="1200" b="1" kern="1200" noProof="0" dirty="0">
                <a:solidFill>
                  <a:schemeClr val="tx1"/>
                </a:solidFill>
                <a:effectLst/>
                <a:latin typeface="+mn-lt"/>
                <a:ea typeface="+mn-ea"/>
                <a:cs typeface="+mn-cs"/>
              </a:rPr>
              <a:t> </a:t>
            </a:r>
            <a:endParaRPr lang="es-419" sz="1200" kern="1200" noProof="0" dirty="0">
              <a:solidFill>
                <a:schemeClr val="tx1"/>
              </a:solidFill>
              <a:effectLst/>
              <a:latin typeface="+mn-lt"/>
              <a:ea typeface="+mn-ea"/>
              <a:cs typeface="+mn-cs"/>
            </a:endParaRPr>
          </a:p>
          <a:p>
            <a:r>
              <a:rPr lang="es-419" sz="1200" b="1" kern="1200" noProof="0" dirty="0">
                <a:solidFill>
                  <a:schemeClr val="tx1"/>
                </a:solidFill>
                <a:effectLst/>
                <a:latin typeface="+mn-lt"/>
                <a:ea typeface="+mn-ea"/>
                <a:cs typeface="+mn-cs"/>
              </a:rPr>
              <a:t>Lea para el estudio de esta semana:</a:t>
            </a:r>
            <a:r>
              <a:rPr lang="es-419" sz="1200" i="1" kern="1200" noProof="0" dirty="0">
                <a:solidFill>
                  <a:schemeClr val="tx1"/>
                </a:solidFill>
                <a:effectLst/>
                <a:latin typeface="+mn-lt"/>
                <a:ea typeface="+mn-ea"/>
                <a:cs typeface="+mn-cs"/>
              </a:rPr>
              <a:t> </a:t>
            </a:r>
            <a:endParaRPr lang="es-419" sz="1200" kern="1200" noProof="0" dirty="0">
              <a:solidFill>
                <a:schemeClr val="tx1"/>
              </a:solidFill>
              <a:effectLst/>
              <a:latin typeface="+mn-lt"/>
              <a:ea typeface="+mn-ea"/>
              <a:cs typeface="+mn-cs"/>
            </a:endParaRPr>
          </a:p>
          <a:p>
            <a:r>
              <a:rPr lang="es-419" sz="1200" i="1" kern="1200" noProof="0" dirty="0">
                <a:solidFill>
                  <a:schemeClr val="tx1"/>
                </a:solidFill>
                <a:effectLst/>
                <a:latin typeface="+mn-lt"/>
                <a:ea typeface="+mn-ea"/>
                <a:cs typeface="+mn-cs"/>
              </a:rPr>
              <a:t>1 Samuel 25; Efesios 4:1–3; 1 Pedro 3:9–12; Lucas 17:3, 4; 23:34</a:t>
            </a:r>
            <a:endParaRPr lang="es-419"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2</a:t>
            </a:fld>
            <a:endParaRPr lang="en-US"/>
          </a:p>
        </p:txBody>
      </p:sp>
    </p:spTree>
    <p:extLst>
      <p:ext uri="{BB962C8B-B14F-4D97-AF65-F5344CB8AC3E}">
        <p14:creationId xmlns:p14="http://schemas.microsoft.com/office/powerpoint/2010/main" val="2969615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PREGUNTAS PARA DISCUSIÓN:</a:t>
            </a:r>
          </a:p>
          <a:p>
            <a:r>
              <a:rPr lang="es-ES" sz="1200" b="0" kern="1200" dirty="0">
                <a:solidFill>
                  <a:schemeClr val="tx1"/>
                </a:solidFill>
                <a:effectLst/>
                <a:latin typeface="+mn-lt"/>
                <a:ea typeface="+mn-ea"/>
                <a:cs typeface="+mn-cs"/>
              </a:rPr>
              <a:t>¿Cuánto le gusta chismear? Aunque usted no haga chismes, ¿cuán interesado y abierto está para oír los chismes de otros? ¿Por qué, en cierto sentido, eso es tan malo como difundir chismes usted mismo? ¿Cómo puede dejar de ser parte de lo que puede provocar mucho dolor en otros?</a:t>
            </a:r>
          </a:p>
          <a:p>
            <a:endParaRPr lang="es-ES" sz="1200" b="0" kern="120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El perdón puede ser difícil, especialmente cuando fuimos heridos. ¿Cómo aprende a perdonar a los que no piden perdón, a los que no se preocupan por su perdón y que pueden hasta incluso despreciarlo? ¿Cuál es su responsabilidad en esos casos?</a:t>
            </a:r>
          </a:p>
        </p:txBody>
      </p:sp>
      <p:sp>
        <p:nvSpPr>
          <p:cNvPr id="4" name="Slide Number Placeholder 3"/>
          <p:cNvSpPr>
            <a:spLocks noGrp="1"/>
          </p:cNvSpPr>
          <p:nvPr>
            <p:ph type="sldNum" sz="quarter" idx="10"/>
          </p:nvPr>
        </p:nvSpPr>
        <p:spPr/>
        <p:txBody>
          <a:bodyPr/>
          <a:lstStyle/>
          <a:p>
            <a:fld id="{220742DE-DC86-F54F-96E5-1A1560E344F0}" type="slidenum">
              <a:rPr lang="en-US" smtClean="0"/>
              <a:t>20</a:t>
            </a:fld>
            <a:endParaRPr lang="en-US"/>
          </a:p>
        </p:txBody>
      </p:sp>
    </p:spTree>
    <p:extLst>
      <p:ext uri="{BB962C8B-B14F-4D97-AF65-F5344CB8AC3E}">
        <p14:creationId xmlns:p14="http://schemas.microsoft.com/office/powerpoint/2010/main" val="38702307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lvl="0" indent="-171450" algn="l">
              <a:buFont typeface="Arial" pitchFamily="34" charset="0"/>
              <a:buChar char="•"/>
            </a:pPr>
            <a:r>
              <a:rPr lang="es-ES" sz="1200" b="1" kern="1200" dirty="0">
                <a:solidFill>
                  <a:schemeClr val="tx1"/>
                </a:solidFill>
                <a:effectLst/>
                <a:latin typeface="+mn-lt"/>
                <a:ea typeface="+mn-ea"/>
                <a:cs typeface="+mn-cs"/>
              </a:rPr>
              <a:t>El abuso verbal y físico dentro de las familias es una realidad que causa mucho dolor a individuos y grupos. ¿Cuál debe ser la actitud cristiana para ayudar a prevenir ese problema? ¿Qué debe recomendarse cuando el perdón no causa ningún cambio en el comportamiento abusivo?</a:t>
            </a:r>
            <a:endParaRPr lang="pt-BR" sz="1200" b="1" dirty="0">
              <a:solidFill>
                <a:srgbClr val="C00000"/>
              </a:solidFill>
              <a:effectLst>
                <a:outerShdw blurRad="38100" dist="38100" dir="2700000" algn="tl">
                  <a:srgbClr val="000000">
                    <a:alpha val="43137"/>
                  </a:srgbClr>
                </a:outerShdw>
              </a:effectLst>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21</a:t>
            </a:fld>
            <a:endParaRPr lang="en-US"/>
          </a:p>
        </p:txBody>
      </p:sp>
    </p:spTree>
    <p:extLst>
      <p:ext uri="{BB962C8B-B14F-4D97-AF65-F5344CB8AC3E}">
        <p14:creationId xmlns:p14="http://schemas.microsoft.com/office/powerpoint/2010/main" val="2977547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lvl="0" indent="-171450" algn="l">
              <a:buFont typeface="Arial" pitchFamily="34" charset="0"/>
              <a:buChar char="•"/>
            </a:pPr>
            <a:r>
              <a:rPr lang="es-ES" sz="1200" b="1" kern="1200" dirty="0">
                <a:solidFill>
                  <a:schemeClr val="tx1"/>
                </a:solidFill>
                <a:effectLst/>
                <a:latin typeface="+mn-lt"/>
                <a:ea typeface="+mn-ea"/>
                <a:cs typeface="+mn-cs"/>
              </a:rPr>
              <a:t>Reflexione sobre su vida en este momento. ¿Qué pasos puede dar para producir una mejora en sus relaciones? ¿Por qué la humildad, la confianza en Dios y el deseo de hacer el bien son tan importantes en ese proceso?</a:t>
            </a:r>
            <a:endParaRPr lang="pt-BR" sz="1200" b="1" dirty="0"/>
          </a:p>
        </p:txBody>
      </p:sp>
      <p:sp>
        <p:nvSpPr>
          <p:cNvPr id="4" name="Slide Number Placeholder 3"/>
          <p:cNvSpPr>
            <a:spLocks noGrp="1"/>
          </p:cNvSpPr>
          <p:nvPr>
            <p:ph type="sldNum" sz="quarter" idx="10"/>
          </p:nvPr>
        </p:nvSpPr>
        <p:spPr/>
        <p:txBody>
          <a:bodyPr/>
          <a:lstStyle/>
          <a:p>
            <a:fld id="{220742DE-DC86-F54F-96E5-1A1560E344F0}" type="slidenum">
              <a:rPr lang="en-US" smtClean="0"/>
              <a:t>22</a:t>
            </a:fld>
            <a:endParaRPr lang="en-US"/>
          </a:p>
        </p:txBody>
      </p:sp>
    </p:spTree>
    <p:extLst>
      <p:ext uri="{BB962C8B-B14F-4D97-AF65-F5344CB8AC3E}">
        <p14:creationId xmlns:p14="http://schemas.microsoft.com/office/powerpoint/2010/main" val="1757223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b="1" noProof="0" dirty="0"/>
              <a:t>Promesa de curación</a:t>
            </a:r>
          </a:p>
          <a:p>
            <a:pPr marL="0" marR="0" lvl="0" indent="0" algn="l" defTabSz="457200" rtl="0" eaLnBrk="1" fontAlgn="auto" latinLnBrk="0" hangingPunct="1">
              <a:lnSpc>
                <a:spcPct val="100000"/>
              </a:lnSpc>
              <a:spcBef>
                <a:spcPts val="0"/>
              </a:spcBef>
              <a:spcAft>
                <a:spcPts val="0"/>
              </a:spcAft>
              <a:buClrTx/>
              <a:buSzTx/>
              <a:buFontTx/>
              <a:buNone/>
              <a:tabLst/>
              <a:defRPr/>
            </a:pPr>
            <a:r>
              <a:rPr lang="pt-BR" sz="1200" b="1" dirty="0"/>
              <a:t>“</a:t>
            </a:r>
            <a:r>
              <a:rPr lang="es-ES" sz="1200" b="1" dirty="0"/>
              <a:t>Así que, todas las cosas que queráis que los hombres hagan con vosotros, así también haced vosotros con ellos; porque esto es la ley y los profetas” </a:t>
            </a:r>
            <a:r>
              <a:rPr lang="es-ES" sz="1200" dirty="0"/>
              <a:t>(Mateo 7:12).</a:t>
            </a:r>
            <a:endParaRPr lang="pt-BR" sz="1200" dirty="0"/>
          </a:p>
          <a:p>
            <a:pPr marL="0" indent="0" algn="l">
              <a:buNone/>
            </a:pPr>
            <a:endParaRPr lang="en-US" dirty="0"/>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23</a:t>
            </a:fld>
            <a:endParaRPr lang="en-US"/>
          </a:p>
        </p:txBody>
      </p:sp>
    </p:spTree>
    <p:extLst>
      <p:ext uri="{BB962C8B-B14F-4D97-AF65-F5344CB8AC3E}">
        <p14:creationId xmlns:p14="http://schemas.microsoft.com/office/powerpoint/2010/main" val="3792336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ctr">
              <a:buNone/>
            </a:pPr>
            <a:r>
              <a:rPr lang="pt-BR" sz="1200" b="1" dirty="0"/>
              <a:t>“</a:t>
            </a:r>
            <a:r>
              <a:rPr lang="es-ES" sz="1200" b="1" dirty="0"/>
              <a:t>Así que, todas las cosas que queráis que los hombres hagan con vosotros, así también haced vosotros con ellos; porque esto es la ley y los profetas” </a:t>
            </a:r>
            <a:r>
              <a:rPr lang="es-ES" sz="1200" dirty="0"/>
              <a:t>(Mateo 7:12).</a:t>
            </a:r>
            <a:endParaRPr lang="pt-BR" sz="1200" dirty="0"/>
          </a:p>
          <a:p>
            <a:pPr algn="ctr"/>
            <a:endParaRPr lang="en-US" sz="1400" dirty="0"/>
          </a:p>
          <a:p>
            <a:pPr algn="l"/>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3</a:t>
            </a:fld>
            <a:endParaRPr lang="en-US"/>
          </a:p>
        </p:txBody>
      </p:sp>
    </p:spTree>
    <p:extLst>
      <p:ext uri="{BB962C8B-B14F-4D97-AF65-F5344CB8AC3E}">
        <p14:creationId xmlns:p14="http://schemas.microsoft.com/office/powerpoint/2010/main" val="376577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5800" y="4216398"/>
            <a:ext cx="5486400" cy="4114800"/>
          </a:xfrm>
        </p:spPr>
        <p:txBody>
          <a:bodyPr/>
          <a:lstStyle/>
          <a:p>
            <a:r>
              <a:rPr lang="es-419" sz="1200" b="1" kern="1200" cap="all" noProof="0" dirty="0">
                <a:solidFill>
                  <a:schemeClr val="tx1"/>
                </a:solidFill>
                <a:effectLst/>
                <a:latin typeface="+mn-lt"/>
                <a:ea typeface="+mn-ea"/>
                <a:cs typeface="+mn-cs"/>
              </a:rPr>
              <a:t>INTRODUCCIÓN</a:t>
            </a:r>
          </a:p>
          <a:p>
            <a:r>
              <a:rPr lang="es-419" sz="1200" kern="1200" noProof="0" dirty="0">
                <a:solidFill>
                  <a:schemeClr val="tx1"/>
                </a:solidFill>
                <a:effectLst/>
                <a:latin typeface="+mn-lt"/>
                <a:ea typeface="+mn-ea"/>
                <a:cs typeface="+mn-cs"/>
              </a:rPr>
              <a:t>Un evangelista de experiencia tenía la costumbre de organizar seminarios de administración del estrés como una introducción a las reuniones evangelizadoras en las ciudades. Había elaborado una encuesta sencilla en la cual pedía a la audiencia que mencionara cuatro o cinco cosas que le causaban más estrés. Los trabajadores agruparon las respuestas en categorías generales (salud, dinero, trabajo, relaciones, etc.). Antes de concluir el recuento, un trabajador vio que el orador ya tenía preparado un conjunto de diapositivas para discutir “relaciones” como la fuente número uno de estrés. Cuando fue cuestionado, el pastor explicó que los resultados eran siempre los mismos: las malas relaciones siempre surgían como la causa principal de estrés. </a:t>
            </a:r>
          </a:p>
          <a:p>
            <a:endParaRPr lang="es-419" sz="1200" kern="1200" noProof="0" dirty="0">
              <a:solidFill>
                <a:schemeClr val="tx1"/>
              </a:solidFill>
              <a:effectLst/>
              <a:latin typeface="+mn-lt"/>
              <a:ea typeface="+mn-ea"/>
              <a:cs typeface="+mn-cs"/>
            </a:endParaRPr>
          </a:p>
          <a:p>
            <a:r>
              <a:rPr lang="es-419" sz="1200" kern="1200" noProof="0" dirty="0">
                <a:solidFill>
                  <a:schemeClr val="tx1"/>
                </a:solidFill>
                <a:effectLst/>
                <a:latin typeface="+mn-lt"/>
                <a:ea typeface="+mn-ea"/>
                <a:cs typeface="+mn-cs"/>
              </a:rPr>
              <a:t>Si los problemas son con el cónyuge, los hijos, el jefe, el colega de trabajo, el vecino, el amigo o el enemigo, nuestras relaciones con las personas tienden a ser nuestro principal factor de estrés. En contraste, cuando las relaciones son positivas, ellas son una fuente poderosa de satisfacción. Eso parece coherente en cualquier región y cultura. Las personas nos hacen sentir felices o infelices. </a:t>
            </a:r>
          </a:p>
          <a:p>
            <a:endParaRPr lang="es-419" sz="1200" kern="1200" noProof="0" dirty="0">
              <a:solidFill>
                <a:schemeClr val="tx1"/>
              </a:solidFill>
              <a:effectLst/>
              <a:latin typeface="+mn-lt"/>
              <a:ea typeface="+mn-ea"/>
              <a:cs typeface="+mn-cs"/>
            </a:endParaRPr>
          </a:p>
          <a:p>
            <a:r>
              <a:rPr lang="es-419" sz="1200" kern="1200" noProof="0" dirty="0">
                <a:solidFill>
                  <a:schemeClr val="tx1"/>
                </a:solidFill>
                <a:effectLst/>
                <a:latin typeface="+mn-lt"/>
                <a:ea typeface="+mn-ea"/>
                <a:cs typeface="+mn-cs"/>
              </a:rPr>
              <a:t>Por eso es que en esta semana dedicaremos algún tiempo para concentrarnos en el importante tema de las relaciones y lo que la Biblia enseña sobre ellas.</a:t>
            </a:r>
          </a:p>
          <a:p>
            <a:endParaRPr lang="pt-BR" sz="120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4</a:t>
            </a:fld>
            <a:endParaRPr lang="en-US"/>
          </a:p>
        </p:txBody>
      </p:sp>
    </p:spTree>
    <p:extLst>
      <p:ext uri="{BB962C8B-B14F-4D97-AF65-F5344CB8AC3E}">
        <p14:creationId xmlns:p14="http://schemas.microsoft.com/office/powerpoint/2010/main" val="2666755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pt-BR" sz="1200" b="1" kern="1200" cap="all" noProof="0" dirty="0">
                <a:solidFill>
                  <a:schemeClr val="tx1"/>
                </a:solidFill>
                <a:effectLst/>
                <a:latin typeface="+mn-lt"/>
                <a:ea typeface="+mn-ea"/>
                <a:cs typeface="+mn-cs"/>
              </a:rPr>
              <a:t>COMPLETAMENTE HUMILDE </a:t>
            </a:r>
            <a:r>
              <a:rPr lang="pt-BR" sz="1200" b="1" kern="1200" cap="all" noProof="0" dirty="0" err="1">
                <a:solidFill>
                  <a:schemeClr val="tx1"/>
                </a:solidFill>
                <a:effectLst/>
                <a:latin typeface="+mn-lt"/>
                <a:ea typeface="+mn-ea"/>
                <a:cs typeface="+mn-cs"/>
              </a:rPr>
              <a:t>Y</a:t>
            </a:r>
            <a:r>
              <a:rPr lang="pt-BR" sz="1200" b="1" kern="1200" cap="all" noProof="0" dirty="0">
                <a:solidFill>
                  <a:schemeClr val="tx1"/>
                </a:solidFill>
                <a:effectLst/>
                <a:latin typeface="+mn-lt"/>
                <a:ea typeface="+mn-ea"/>
                <a:cs typeface="+mn-cs"/>
              </a:rPr>
              <a:t> MANSO </a:t>
            </a:r>
            <a:endParaRPr lang="pt-BR"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b="1" noProof="0" dirty="0"/>
              <a:t>Lea Efesios 4:1-3. </a:t>
            </a:r>
            <a:r>
              <a:rPr lang="es-ES" sz="1200" b="1" kern="1200" dirty="0">
                <a:solidFill>
                  <a:schemeClr val="tx1"/>
                </a:solidFill>
                <a:effectLst/>
                <a:latin typeface="+mn-lt"/>
                <a:ea typeface="+mn-ea"/>
                <a:cs typeface="+mn-cs"/>
              </a:rPr>
              <a:t>¿</a:t>
            </a:r>
            <a:r>
              <a:rPr lang="es-419" sz="1200" b="1" noProof="0" dirty="0"/>
              <a:t>Por qué cree que Pablo conecta humildad, mansedumbre y paciencia con las buenas relaciones y la unidad? Recuerde ejemplos de su propia experiencia en la cual las actitudes mencionadas hicieron un impacto positivo sobre las relaciones.</a:t>
            </a:r>
          </a:p>
        </p:txBody>
      </p:sp>
      <p:sp>
        <p:nvSpPr>
          <p:cNvPr id="4" name="Slide Number Placeholder 3"/>
          <p:cNvSpPr>
            <a:spLocks noGrp="1"/>
          </p:cNvSpPr>
          <p:nvPr>
            <p:ph type="sldNum" sz="quarter" idx="10"/>
          </p:nvPr>
        </p:nvSpPr>
        <p:spPr/>
        <p:txBody>
          <a:bodyPr/>
          <a:lstStyle/>
          <a:p>
            <a:fld id="{220742DE-DC86-F54F-96E5-1A1560E344F0}" type="slidenum">
              <a:rPr lang="en-US" smtClean="0"/>
              <a:t>5</a:t>
            </a:fld>
            <a:endParaRPr lang="en-US"/>
          </a:p>
        </p:txBody>
      </p:sp>
    </p:spTree>
    <p:extLst>
      <p:ext uri="{BB962C8B-B14F-4D97-AF65-F5344CB8AC3E}">
        <p14:creationId xmlns:p14="http://schemas.microsoft.com/office/powerpoint/2010/main" val="3663322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450850"/>
            <a:ext cx="5680075" cy="3195638"/>
          </a:xfrm>
        </p:spPr>
      </p:sp>
      <p:sp>
        <p:nvSpPr>
          <p:cNvPr id="3" name="Notes Placeholder 2"/>
          <p:cNvSpPr>
            <a:spLocks noGrp="1"/>
          </p:cNvSpPr>
          <p:nvPr>
            <p:ph type="body" idx="1"/>
          </p:nvPr>
        </p:nvSpPr>
        <p:spPr>
          <a:xfrm>
            <a:off x="685800" y="3725166"/>
            <a:ext cx="5486400" cy="4629333"/>
          </a:xfrm>
        </p:spPr>
        <p:txBody>
          <a:bodyPr/>
          <a:lstStyle/>
          <a:p>
            <a:pPr marL="171450" marR="0" indent="-171450" algn="l" defTabSz="457200" rtl="0" eaLnBrk="1" fontAlgn="auto" latinLnBrk="0" hangingPunct="1">
              <a:lnSpc>
                <a:spcPct val="100000"/>
              </a:lnSpc>
              <a:spcBef>
                <a:spcPts val="0"/>
              </a:spcBef>
              <a:spcAft>
                <a:spcPts val="0"/>
              </a:spcAft>
              <a:buClrTx/>
              <a:buSzTx/>
              <a:buFont typeface="Arial" pitchFamily="34" charset="0"/>
              <a:buChar char="•"/>
              <a:tabLst/>
              <a:defRPr/>
            </a:pPr>
            <a:r>
              <a:rPr lang="pt-BR" sz="1200" b="1" noProof="0" dirty="0"/>
              <a:t>Lea 1 Samuel 25. </a:t>
            </a:r>
            <a:r>
              <a:rPr lang="es-ES" sz="1200" b="1" kern="1200" dirty="0">
                <a:solidFill>
                  <a:schemeClr val="tx1"/>
                </a:solidFill>
                <a:effectLst/>
                <a:latin typeface="+mn-lt"/>
                <a:ea typeface="+mn-ea"/>
                <a:cs typeface="+mn-cs"/>
              </a:rPr>
              <a:t>¿Q</a:t>
            </a:r>
            <a:r>
              <a:rPr lang="pt-BR" sz="1200" b="1" noProof="0" dirty="0"/>
              <a:t>ué podemos aprender </a:t>
            </a:r>
            <a:r>
              <a:rPr lang="es-419" sz="1200" b="1" noProof="0" dirty="0"/>
              <a:t>con las acciones </a:t>
            </a:r>
            <a:r>
              <a:rPr lang="pt-BR" sz="1200" b="1" noProof="0" dirty="0"/>
              <a:t>de Abigail </a:t>
            </a:r>
            <a:r>
              <a:rPr lang="pt-BR" sz="1200" b="1" noProof="0" dirty="0" err="1"/>
              <a:t>y</a:t>
            </a:r>
            <a:r>
              <a:rPr lang="pt-BR" sz="1200" b="1" noProof="0" dirty="0"/>
              <a:t> David </a:t>
            </a:r>
            <a:r>
              <a:rPr lang="es-419" sz="1200" b="1" noProof="0" dirty="0"/>
              <a:t>en relación al comportamiento adecuado en situaciones difíciles y tensas?</a:t>
            </a:r>
          </a:p>
          <a:p>
            <a:pPr marL="171450" marR="0" indent="-171450" algn="l" defTabSz="457200" rtl="0" eaLnBrk="1" fontAlgn="auto" latinLnBrk="0" hangingPunct="1">
              <a:lnSpc>
                <a:spcPct val="100000"/>
              </a:lnSpc>
              <a:spcBef>
                <a:spcPts val="0"/>
              </a:spcBef>
              <a:spcAft>
                <a:spcPts val="0"/>
              </a:spcAft>
              <a:buClrTx/>
              <a:buSzTx/>
              <a:buFont typeface="Arial" pitchFamily="34" charset="0"/>
              <a:buChar char="•"/>
              <a:tabLst/>
              <a:defRPr/>
            </a:pPr>
            <a:endParaRPr lang="es-419" sz="1200" b="1" noProof="0" dirty="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s-419" sz="1200" b="0" noProof="0" dirty="0"/>
              <a:t>La historia de David, Nabal y Abigail es un excelente ejemplo de interacción social de éxito. Los resultados varían significativamente dependiendo de cómo se presentan los individuos: como superiores, iguales, amigos humildes o socios.</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s-419" sz="1200" b="0" noProof="0" dirty="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s-419" sz="1200" b="0" noProof="0" dirty="0"/>
              <a:t>David envió a sus soldados a Nabal con un pedido justo. “</a:t>
            </a:r>
            <a:r>
              <a:rPr lang="es-ES" dirty="0"/>
              <a:t>tus pastores han estado con nosotros; no les tratamos mal, ni les faltó nada en todo el tiempo […] te ruego que des lo que tuvieres a mano a tus siervos” (1 Sam. 25:7, 8). Pero Nabal no demostró bondad o diplomacia. “Él es un hombre tan perverso”. Otras traducciones usan términos como grosero, malvado, estúpido, áspero, deshonesto, rudo. Y realmente exhibía esas características personales en presencia de los guerreros de David. </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s-ES" sz="1200" b="0" noProof="0" dirty="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s-ES" sz="1200" b="0" noProof="0" dirty="0"/>
              <a:t>En contraste, note la actitud inicial de David. Aunque él tenía el poder militar, su mensaje estaba lleno de cuidado y humildad, y le deseaba a Nabal y su familia una vida larga y buena salud, y se presentó como “tu hijo David” (v. 8).</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s-ES" sz="1200" b="0" noProof="0" dirty="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s-ES" sz="1200" b="0" noProof="0" dirty="0"/>
              <a:t>En cuanto a Abigail, la Biblia nos dice que ella era inteligente y bonita. Note el comportamiento de ella: proveyó una cantidad abundante de alimentos escogidos; corrió para apaciguar a David, se postró delante de él, se dirigió como “tu sierva” y a David llamó “mi señor” y le pidió perdón. Ella también le recordó a David que, como un hombre de Dios, tenía que evitar el derramamiento innecesario de sangre.</a:t>
            </a:r>
            <a:endParaRPr lang="es-419" sz="1200" b="0" noProof="0" dirty="0"/>
          </a:p>
          <a:p>
            <a:pPr marL="171450" marR="0" indent="-171450" algn="l" defTabSz="457200" rtl="0" eaLnBrk="1" fontAlgn="auto" latinLnBrk="0" hangingPunct="1">
              <a:lnSpc>
                <a:spcPct val="100000"/>
              </a:lnSpc>
              <a:spcBef>
                <a:spcPts val="0"/>
              </a:spcBef>
              <a:spcAft>
                <a:spcPts val="0"/>
              </a:spcAft>
              <a:buClrTx/>
              <a:buSzTx/>
              <a:buFont typeface="Arial" pitchFamily="34" charset="0"/>
              <a:buChar char="•"/>
              <a:tabLst/>
              <a:defRPr/>
            </a:pPr>
            <a:endParaRPr lang="pt-BR" sz="1200" b="1" noProof="0" dirty="0"/>
          </a:p>
          <a:p>
            <a:r>
              <a:rPr lang="pt-BR" sz="1200" b="1" kern="1200" noProof="0" dirty="0">
                <a:solidFill>
                  <a:schemeClr val="tx1"/>
                </a:solidFill>
                <a:effectLst/>
                <a:latin typeface="+mn-lt"/>
                <a:ea typeface="+mn-ea"/>
                <a:cs typeface="+mn-cs"/>
              </a:rPr>
              <a:t> </a:t>
            </a:r>
            <a:r>
              <a:rPr lang="pt-BR" sz="1200" i="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6</a:t>
            </a:fld>
            <a:endParaRPr lang="en-US"/>
          </a:p>
        </p:txBody>
      </p:sp>
    </p:spTree>
    <p:extLst>
      <p:ext uri="{BB962C8B-B14F-4D97-AF65-F5344CB8AC3E}">
        <p14:creationId xmlns:p14="http://schemas.microsoft.com/office/powerpoint/2010/main" val="409099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El resultado de la acción discreta y humilde de Abigail causó un cambio completo en las intenciones de David. </a:t>
            </a:r>
            <a:r>
              <a:rPr lang="es-ES" sz="1200" b="0" kern="1200" dirty="0">
                <a:solidFill>
                  <a:schemeClr val="tx1"/>
                </a:solidFill>
                <a:effectLst/>
                <a:latin typeface="+mn-lt"/>
                <a:ea typeface="+mn-ea"/>
                <a:cs typeface="+mn-cs"/>
              </a:rPr>
              <a:t>Él alabó al Señor por enviarla y la elogió por sus buenos sentimientos. Esa mediación eficaz, llena de espíritu divino, salvó la vida de muchos hombres inocentes. En cuanto a Nabal, David no necesitaba derramar sangre, porque el hombre murió, probablemente de insuficiencia cardíaca, víctima de su propio miedo. </a:t>
            </a:r>
            <a:endParaRPr lang="pt-BR" sz="1200" b="0" noProof="0" dirty="0">
              <a:solidFill>
                <a:srgbClr val="C0000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b="0" noProof="0" dirty="0">
              <a:solidFill>
                <a:srgbClr val="C0000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Es fácil (generalmente) ser cortés con los que son de nuestro agrado. Pero ¿qué decir de los que no nos caen bien? Piense en los que usted todavía considera muy desagradables. ¿Cómo reaccionarían si usted demostrara una actitud humilde y cortés hacia ellos? Por la gracia de Dios, intente hacerlo (recordando también que usted puede no ser siempre la persona más simpática y amable).</a:t>
            </a:r>
            <a:endParaRPr lang="pt-BR" sz="1200" b="0" noProof="0" dirty="0">
              <a:solidFill>
                <a:srgbClr val="C0000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b="0" noProof="0" dirty="0">
              <a:solidFill>
                <a:srgbClr val="C00000"/>
              </a:solidFill>
              <a:effectLst>
                <a:outerShdw blurRad="38100" dist="38100" dir="2700000" algn="tl">
                  <a:srgbClr val="000000">
                    <a:alpha val="43137"/>
                  </a:srgbClr>
                </a:outerShdw>
              </a:effectLst>
            </a:endParaRPr>
          </a:p>
          <a:p>
            <a:r>
              <a:rPr lang="pt-BR" sz="1200" kern="1200" noProof="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7</a:t>
            </a:fld>
            <a:endParaRPr lang="en-US"/>
          </a:p>
        </p:txBody>
      </p:sp>
    </p:spTree>
    <p:extLst>
      <p:ext uri="{BB962C8B-B14F-4D97-AF65-F5344CB8AC3E}">
        <p14:creationId xmlns:p14="http://schemas.microsoft.com/office/powerpoint/2010/main" val="3026032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RETRIBUYA EL MAL CON BENDICIONES </a:t>
            </a:r>
            <a:r>
              <a:rPr lang="en-US" sz="1200" b="1" kern="1200" cap="all" dirty="0">
                <a:solidFill>
                  <a:schemeClr val="tx1"/>
                </a:solidFill>
                <a:effectLst/>
                <a:latin typeface="+mn-lt"/>
                <a:ea typeface="+mn-ea"/>
                <a:cs typeface="+mn-cs"/>
              </a:rPr>
              <a:t> </a:t>
            </a:r>
          </a:p>
          <a:p>
            <a:endParaRPr lang="en-US" sz="1200" b="1" kern="1200" cap="all"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¿Cuál es la verdadera intención en 1 Pedro 3:8-12? ¿Cuáles son algunas formas inmediatas de aplicar esos principios a su propia vida?</a:t>
            </a:r>
            <a:endParaRPr lang="en-US" sz="1200" b="1" kern="1200" cap="all"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20742DE-DC86-F54F-96E5-1A1560E344F0}" type="slidenum">
              <a:rPr lang="en-US" smtClean="0"/>
              <a:t>8</a:t>
            </a:fld>
            <a:endParaRPr lang="en-US"/>
          </a:p>
        </p:txBody>
      </p:sp>
    </p:spTree>
    <p:extLst>
      <p:ext uri="{BB962C8B-B14F-4D97-AF65-F5344CB8AC3E}">
        <p14:creationId xmlns:p14="http://schemas.microsoft.com/office/powerpoint/2010/main" val="2663713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Jesús sustituyó la frase “ojo por ojo” y le dio otro enfoque (Mat. 5:38). </a:t>
            </a:r>
            <a:r>
              <a:rPr lang="es-419" sz="1200" b="0" kern="1200" noProof="0" dirty="0">
                <a:solidFill>
                  <a:schemeClr val="tx1"/>
                </a:solidFill>
                <a:effectLst/>
                <a:latin typeface="+mn-lt"/>
                <a:ea typeface="+mn-ea"/>
                <a:cs typeface="+mn-cs"/>
              </a:rPr>
              <a:t>Este era un concepto revolucionario en aquel tiempo y todavía lo es hoy para muchas culturas y tradiciones. Por desgracia, hasta los cristianos muy raras veces retribuyen el mal con el bien.</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b="0" kern="1200" noProof="0" dirty="0">
                <a:solidFill>
                  <a:schemeClr val="tx1"/>
                </a:solidFill>
                <a:effectLst/>
                <a:latin typeface="+mn-lt"/>
                <a:ea typeface="+mn-ea"/>
                <a:cs typeface="+mn-cs"/>
              </a:rPr>
              <a:t>Pero Jesús continúa diciendo: “[…] </a:t>
            </a:r>
            <a:r>
              <a:rPr lang="es-ES" dirty="0"/>
              <a:t>aprended de mí, que soy manso y humilde de corazón […]” (Mat. 11:29). Un matrimonio con hijos pequeños estaba enfrentando serios problemas con sus vecinos. En varias ocasiones, y en tonos desagradables, esos vecinos les dijeron a los jóvenes padres cuán desagradable era ver los juegos infantiles</a:t>
            </a:r>
            <a:r>
              <a:rPr lang="es-ES" baseline="0" dirty="0"/>
              <a:t> </a:t>
            </a:r>
            <a:r>
              <a:rPr lang="es-ES" dirty="0"/>
              <a:t>instalados en el patio y oír a los niños jugando en ellos. Ellos se</a:t>
            </a:r>
            <a:r>
              <a:rPr lang="es-ES" baseline="0" dirty="0"/>
              <a:t> quejaban</a:t>
            </a:r>
            <a:r>
              <a:rPr lang="es-ES" dirty="0"/>
              <a:t> sobre determinadas secciones del jardín de la joven familia y expresaban cuán disgustados estaban con todo. A</a:t>
            </a:r>
            <a:r>
              <a:rPr lang="pt-BR" dirty="0"/>
              <a:t>l </a:t>
            </a:r>
            <a:r>
              <a:rPr lang="es-419" noProof="0" dirty="0"/>
              <a:t>joven matrimonio no le gustó que les hablaran en un tono tan duro y cruel</a:t>
            </a:r>
            <a:r>
              <a:rPr lang="pt-BR" dirty="0"/>
              <a:t>. </a:t>
            </a:r>
            <a:r>
              <a:rPr lang="es-419" noProof="0" dirty="0"/>
              <a:t>Después de todo, ellos no estaban haciendo nada contrario a las reglas del barrio. Un día, cuando la familia estaba juntando manzanas de los árboles del patio, la madre decidió dar a los vecinos dos tortas de manzana recién horneadas. Los vecinos aceptaron las tortas con satisfacción. Ese gesto sencillo hizo la diferencia en sus relaciones, probablemente porque nunca habían esperado algo así de personas a quienes estaban criticando constantemente. </a:t>
            </a:r>
            <a:endParaRPr lang="es-419" sz="1200" b="0" noProof="0" dirty="0">
              <a:solidFill>
                <a:srgbClr val="C00000"/>
              </a:solidFill>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b="0" noProof="0" dirty="0">
              <a:solidFill>
                <a:srgbClr val="C00000"/>
              </a:solidFill>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kern="1200" baseline="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0742DE-DC86-F54F-96E5-1A1560E344F0}" type="slidenum">
              <a:rPr lang="en-US" smtClean="0"/>
              <a:t>9</a:t>
            </a:fld>
            <a:endParaRPr lang="en-US"/>
          </a:p>
        </p:txBody>
      </p:sp>
    </p:spTree>
    <p:extLst>
      <p:ext uri="{BB962C8B-B14F-4D97-AF65-F5344CB8AC3E}">
        <p14:creationId xmlns:p14="http://schemas.microsoft.com/office/powerpoint/2010/main" val="22921667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6.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1.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9.png"/><Relationship Id="rId7" Type="http://schemas.openxmlformats.org/officeDocument/2006/relationships/image" Target="../media/image3.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ráfico 7">
            <a:extLst>
              <a:ext uri="{FF2B5EF4-FFF2-40B4-BE49-F238E27FC236}">
                <a16:creationId xmlns:a16="http://schemas.microsoft.com/office/drawing/2014/main" id="{810BFEB8-B5EB-D844-907A-85113989646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60884" y="0"/>
            <a:ext cx="8470232" cy="4764505"/>
          </a:xfrm>
          <a:prstGeom prst="rect">
            <a:avLst/>
          </a:prstGeom>
          <a:effectLst/>
        </p:spPr>
      </p:pic>
      <p:sp>
        <p:nvSpPr>
          <p:cNvPr id="10" name="Retângulo 9">
            <a:extLst>
              <a:ext uri="{FF2B5EF4-FFF2-40B4-BE49-F238E27FC236}">
                <a16:creationId xmlns:a16="http://schemas.microsoft.com/office/drawing/2014/main" id="{EFFBA9B2-C1B5-F94B-A3A8-8E4628F64A21}"/>
              </a:ext>
            </a:extLst>
          </p:cNvPr>
          <p:cNvSpPr/>
          <p:nvPr/>
        </p:nvSpPr>
        <p:spPr>
          <a:xfrm>
            <a:off x="3048000" y="6396335"/>
            <a:ext cx="6096000" cy="461665"/>
          </a:xfrm>
          <a:prstGeom prst="rect">
            <a:avLst/>
          </a:prstGeom>
        </p:spPr>
        <p:txBody>
          <a:bodyPr>
            <a:spAutoFit/>
          </a:bodyPr>
          <a:lstStyle/>
          <a:p>
            <a:pPr algn="ctr"/>
            <a:r>
              <a:rPr lang="en-US" sz="800" b="1" dirty="0">
                <a:solidFill>
                  <a:schemeClr val="bg1"/>
                </a:solidFill>
              </a:rPr>
              <a:t>DEPARTAMENTO DEL MINISTERIO DE  LA MUJER</a:t>
            </a:r>
          </a:p>
          <a:p>
            <a:pPr algn="ctr"/>
            <a:r>
              <a:rPr lang="en-US" sz="800" b="1" dirty="0" err="1">
                <a:solidFill>
                  <a:schemeClr val="bg1"/>
                </a:solidFill>
              </a:rPr>
              <a:t>Asociación</a:t>
            </a:r>
            <a:r>
              <a:rPr lang="en-US" sz="800" b="1" dirty="0">
                <a:solidFill>
                  <a:schemeClr val="bg1"/>
                </a:solidFill>
              </a:rPr>
              <a:t> General de los </a:t>
            </a:r>
            <a:r>
              <a:rPr lang="en-US" sz="800" b="1" dirty="0" err="1">
                <a:solidFill>
                  <a:schemeClr val="bg1"/>
                </a:solidFill>
              </a:rPr>
              <a:t>Adventistas</a:t>
            </a:r>
            <a:r>
              <a:rPr lang="en-US" sz="800" b="1" dirty="0">
                <a:solidFill>
                  <a:schemeClr val="bg1"/>
                </a:solidFill>
              </a:rPr>
              <a:t> del </a:t>
            </a:r>
            <a:r>
              <a:rPr lang="en-US" sz="800" b="1" dirty="0" err="1">
                <a:solidFill>
                  <a:schemeClr val="bg1"/>
                </a:solidFill>
              </a:rPr>
              <a:t>Séptimo</a:t>
            </a:r>
            <a:r>
              <a:rPr lang="en-US" sz="800" b="1" dirty="0">
                <a:solidFill>
                  <a:schemeClr val="bg1"/>
                </a:solidFill>
              </a:rPr>
              <a:t> Día</a:t>
            </a:r>
          </a:p>
          <a:p>
            <a:pPr algn="ctr"/>
            <a:r>
              <a:rPr lang="en-US" sz="800" dirty="0">
                <a:solidFill>
                  <a:schemeClr val="bg1"/>
                </a:solidFill>
              </a:rPr>
              <a:t>https://</a:t>
            </a:r>
            <a:r>
              <a:rPr lang="en-US" sz="800" dirty="0" err="1">
                <a:solidFill>
                  <a:schemeClr val="bg1"/>
                </a:solidFill>
              </a:rPr>
              <a:t>www.adventistas.org</a:t>
            </a:r>
            <a:r>
              <a:rPr lang="en-US" sz="800" dirty="0">
                <a:solidFill>
                  <a:schemeClr val="bg1"/>
                </a:solidFill>
              </a:rPr>
              <a:t>/es/</a:t>
            </a:r>
            <a:r>
              <a:rPr lang="en-US" sz="800" dirty="0" err="1">
                <a:solidFill>
                  <a:schemeClr val="bg1"/>
                </a:solidFill>
              </a:rPr>
              <a:t>mujer</a:t>
            </a:r>
            <a:r>
              <a:rPr lang="en-US" sz="800" dirty="0">
                <a:solidFill>
                  <a:schemeClr val="bg1"/>
                </a:solidFill>
              </a:rPr>
              <a:t>/</a:t>
            </a:r>
          </a:p>
        </p:txBody>
      </p:sp>
    </p:spTree>
    <p:extLst>
      <p:ext uri="{BB962C8B-B14F-4D97-AF65-F5344CB8AC3E}">
        <p14:creationId xmlns:p14="http://schemas.microsoft.com/office/powerpoint/2010/main" val="1772973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m 9">
            <a:extLst>
              <a:ext uri="{FF2B5EF4-FFF2-40B4-BE49-F238E27FC236}">
                <a16:creationId xmlns:a16="http://schemas.microsoft.com/office/drawing/2014/main" id="{A0E59438-0E59-C345-9F7C-5B0F06DD1B74}"/>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13" name="Gráfico 12">
            <a:extLst>
              <a:ext uri="{FF2B5EF4-FFF2-40B4-BE49-F238E27FC236}">
                <a16:creationId xmlns:a16="http://schemas.microsoft.com/office/drawing/2014/main" id="{3AD3FB5C-151F-3B41-A698-B50B980A7E7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spTree>
    <p:extLst>
      <p:ext uri="{BB962C8B-B14F-4D97-AF65-F5344CB8AC3E}">
        <p14:creationId xmlns:p14="http://schemas.microsoft.com/office/powerpoint/2010/main" val="871169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769D8F5-089E-E84D-833B-79C5CD7253F8}"/>
              </a:ext>
            </a:extLst>
          </p:cNvPr>
          <p:cNvPicPr>
            <a:picLocks noChangeAspect="1"/>
          </p:cNvPicPr>
          <p:nvPr/>
        </p:nvPicPr>
        <p:blipFill>
          <a:blip r:embed="rId3">
            <a:alphaModFix amt="85000"/>
          </a:blip>
          <a:stretch>
            <a:fillRect/>
          </a:stretch>
        </p:blipFill>
        <p:spPr>
          <a:xfrm>
            <a:off x="187325" y="739227"/>
            <a:ext cx="6638661" cy="5142135"/>
          </a:xfrm>
          <a:prstGeom prst="rect">
            <a:avLst/>
          </a:prstGeom>
        </p:spPr>
      </p:pic>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11" name="Gráfico 10">
            <a:extLst>
              <a:ext uri="{FF2B5EF4-FFF2-40B4-BE49-F238E27FC236}">
                <a16:creationId xmlns:a16="http://schemas.microsoft.com/office/drawing/2014/main" id="{B383F94A-9DAB-094E-A9EE-8B7AD40409E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8" name="Imagem 7">
            <a:extLst>
              <a:ext uri="{FF2B5EF4-FFF2-40B4-BE49-F238E27FC236}">
                <a16:creationId xmlns:a16="http://schemas.microsoft.com/office/drawing/2014/main" id="{7227BB7F-3E3E-0545-B252-9109AC4DCE14}"/>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150645" y="853302"/>
            <a:ext cx="6689558" cy="5181558"/>
          </a:xfrm>
          <a:prstGeom prst="rect">
            <a:avLst/>
          </a:prstGeom>
        </p:spPr>
      </p:pic>
    </p:spTree>
    <p:extLst>
      <p:ext uri="{BB962C8B-B14F-4D97-AF65-F5344CB8AC3E}">
        <p14:creationId xmlns:p14="http://schemas.microsoft.com/office/powerpoint/2010/main" val="33843153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pt-BR"/>
              <a:t>Clique para editar o título Mestre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620624EF-2592-D441-9AC1-B835F08B58E6}"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049509DB-8388-2C48-A9E4-F01C4BCA8F6F}" type="slidenum">
              <a:rPr lang="en-US" smtClean="0"/>
              <a:t>‹nº›</a:t>
            </a:fld>
            <a:endParaRPr lang="en-US"/>
          </a:p>
        </p:txBody>
      </p:sp>
      <p:pic>
        <p:nvPicPr>
          <p:cNvPr id="7" name="Imagem 6">
            <a:extLst>
              <a:ext uri="{FF2B5EF4-FFF2-40B4-BE49-F238E27FC236}">
                <a16:creationId xmlns:a16="http://schemas.microsoft.com/office/drawing/2014/main" id="{18CFCF7D-F52F-3642-8CFD-F4EF6C2A8241}"/>
              </a:ext>
            </a:extLst>
          </p:cNvPr>
          <p:cNvPicPr>
            <a:picLocks noChangeAspect="1"/>
          </p:cNvPicPr>
          <p:nvPr/>
        </p:nvPicPr>
        <p:blipFill>
          <a:blip r:embed="rId2">
            <a:alphaModFix amt="85000"/>
          </a:blip>
          <a:stretch>
            <a:fillRect/>
          </a:stretch>
        </p:blipFill>
        <p:spPr>
          <a:xfrm>
            <a:off x="1306102" y="-136524"/>
            <a:ext cx="8853898" cy="6858000"/>
          </a:xfrm>
          <a:prstGeom prst="rect">
            <a:avLst/>
          </a:prstGeom>
        </p:spPr>
      </p:pic>
      <p:pic>
        <p:nvPicPr>
          <p:cNvPr id="8" name="Imagem 7">
            <a:extLst>
              <a:ext uri="{FF2B5EF4-FFF2-40B4-BE49-F238E27FC236}">
                <a16:creationId xmlns:a16="http://schemas.microsoft.com/office/drawing/2014/main" id="{C769E7A3-83EA-0A42-AA0F-7FE6054BBF60}"/>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1191438" y="-136524"/>
            <a:ext cx="8853898" cy="6858000"/>
          </a:xfrm>
          <a:prstGeom prst="rect">
            <a:avLst/>
          </a:prstGeom>
        </p:spPr>
      </p:pic>
    </p:spTree>
    <p:extLst>
      <p:ext uri="{BB962C8B-B14F-4D97-AF65-F5344CB8AC3E}">
        <p14:creationId xmlns:p14="http://schemas.microsoft.com/office/powerpoint/2010/main" val="12975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620624EF-2592-D441-9AC1-B835F08B58E6}"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049509DB-8388-2C48-A9E4-F01C4BCA8F6F}" type="slidenum">
              <a:rPr lang="en-US" smtClean="0"/>
              <a:t>‹nº›</a:t>
            </a:fld>
            <a:endParaRPr lang="en-US"/>
          </a:p>
        </p:txBody>
      </p:sp>
    </p:spTree>
    <p:extLst>
      <p:ext uri="{BB962C8B-B14F-4D97-AF65-F5344CB8AC3E}">
        <p14:creationId xmlns:p14="http://schemas.microsoft.com/office/powerpoint/2010/main" val="1880095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pic>
        <p:nvPicPr>
          <p:cNvPr id="5" name="Imagem 4">
            <a:extLst>
              <a:ext uri="{FF2B5EF4-FFF2-40B4-BE49-F238E27FC236}">
                <a16:creationId xmlns:a16="http://schemas.microsoft.com/office/drawing/2014/main" id="{74644D54-57AF-A04D-9998-68FAAD239E06}"/>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1010964" y="-228601"/>
            <a:ext cx="8853898" cy="6858000"/>
          </a:xfrm>
          <a:prstGeom prst="rect">
            <a:avLst/>
          </a:prstGeom>
        </p:spPr>
      </p:pic>
    </p:spTree>
    <p:extLst>
      <p:ext uri="{BB962C8B-B14F-4D97-AF65-F5344CB8AC3E}">
        <p14:creationId xmlns:p14="http://schemas.microsoft.com/office/powerpoint/2010/main" val="2767517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620624EF-2592-D441-9AC1-B835F08B58E6}" type="datetimeFigureOut">
              <a:rPr lang="en-US" smtClean="0"/>
              <a:t>12/21/20</a:t>
            </a:fld>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049509DB-8388-2C48-A9E4-F01C4BCA8F6F}" type="slidenum">
              <a:rPr lang="en-US" smtClean="0"/>
              <a:t>‹nº›</a:t>
            </a:fld>
            <a:endParaRPr lang="en-US"/>
          </a:p>
        </p:txBody>
      </p:sp>
      <p:pic>
        <p:nvPicPr>
          <p:cNvPr id="6" name="Imagem 5">
            <a:extLst>
              <a:ext uri="{FF2B5EF4-FFF2-40B4-BE49-F238E27FC236}">
                <a16:creationId xmlns:a16="http://schemas.microsoft.com/office/drawing/2014/main" id="{E08CC3A5-42EE-3C49-8C1C-AA00B131DE18}"/>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902680" y="-136524"/>
            <a:ext cx="8853898" cy="6858000"/>
          </a:xfrm>
          <a:prstGeom prst="rect">
            <a:avLst/>
          </a:prstGeom>
        </p:spPr>
      </p:pic>
    </p:spTree>
    <p:extLst>
      <p:ext uri="{BB962C8B-B14F-4D97-AF65-F5344CB8AC3E}">
        <p14:creationId xmlns:p14="http://schemas.microsoft.com/office/powerpoint/2010/main" val="1939413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620624EF-2592-D441-9AC1-B835F08B58E6}" type="datetimeFigureOut">
              <a:rPr lang="en-US" smtClean="0"/>
              <a:t>12/21/20</a:t>
            </a:fld>
            <a:endParaRPr lang="en-US"/>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049509DB-8388-2C48-A9E4-F01C4BCA8F6F}" type="slidenum">
              <a:rPr lang="en-US" smtClean="0"/>
              <a:t>‹nº›</a:t>
            </a:fld>
            <a:endParaRPr lang="en-US"/>
          </a:p>
        </p:txBody>
      </p:sp>
      <p:pic>
        <p:nvPicPr>
          <p:cNvPr id="5" name="Imagem 4">
            <a:extLst>
              <a:ext uri="{FF2B5EF4-FFF2-40B4-BE49-F238E27FC236}">
                <a16:creationId xmlns:a16="http://schemas.microsoft.com/office/drawing/2014/main" id="{E6B4860B-3844-8647-AA30-57EA2BC659ED}"/>
              </a:ext>
            </a:extLst>
          </p:cNvPr>
          <p:cNvPicPr>
            <a:picLocks noChangeAspect="1"/>
          </p:cNvPicPr>
          <p:nvPr/>
        </p:nvPicPr>
        <p:blipFill>
          <a:blip r:embed="rId2">
            <a:alphaModFix amt="85000"/>
          </a:blip>
          <a:stretch>
            <a:fillRect/>
          </a:stretch>
        </p:blipFill>
        <p:spPr>
          <a:xfrm>
            <a:off x="1012408" y="-136524"/>
            <a:ext cx="8853898" cy="6858000"/>
          </a:xfrm>
          <a:prstGeom prst="rect">
            <a:avLst/>
          </a:prstGeom>
        </p:spPr>
      </p:pic>
      <p:pic>
        <p:nvPicPr>
          <p:cNvPr id="6" name="Imagem 5">
            <a:extLst>
              <a:ext uri="{FF2B5EF4-FFF2-40B4-BE49-F238E27FC236}">
                <a16:creationId xmlns:a16="http://schemas.microsoft.com/office/drawing/2014/main" id="{743F9BE0-E508-2642-A604-894769D8E77A}"/>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1035028" y="0"/>
            <a:ext cx="8853898" cy="6858000"/>
          </a:xfrm>
          <a:prstGeom prst="rect">
            <a:avLst/>
          </a:prstGeom>
        </p:spPr>
      </p:pic>
    </p:spTree>
    <p:extLst>
      <p:ext uri="{BB962C8B-B14F-4D97-AF65-F5344CB8AC3E}">
        <p14:creationId xmlns:p14="http://schemas.microsoft.com/office/powerpoint/2010/main" val="10869788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pt-BR"/>
              <a:t>Clique para editar o título Mestre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620624EF-2592-D441-9AC1-B835F08B58E6}"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049509DB-8388-2C48-A9E4-F01C4BCA8F6F}" type="slidenum">
              <a:rPr lang="en-US" smtClean="0"/>
              <a:t>‹nº›</a:t>
            </a:fld>
            <a:endParaRPr lang="en-US"/>
          </a:p>
        </p:txBody>
      </p:sp>
      <p:pic>
        <p:nvPicPr>
          <p:cNvPr id="8" name="Imagem 7">
            <a:extLst>
              <a:ext uri="{FF2B5EF4-FFF2-40B4-BE49-F238E27FC236}">
                <a16:creationId xmlns:a16="http://schemas.microsoft.com/office/drawing/2014/main" id="{C2BF1E4E-0E6E-784C-8F38-5576C05C100B}"/>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42350285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pt-BR"/>
              <a:t>Clique para editar o título Mestre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620624EF-2592-D441-9AC1-B835F08B58E6}"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049509DB-8388-2C48-A9E4-F01C4BCA8F6F}" type="slidenum">
              <a:rPr lang="en-US" smtClean="0"/>
              <a:t>‹nº›</a:t>
            </a:fld>
            <a:endParaRPr lang="en-US"/>
          </a:p>
        </p:txBody>
      </p:sp>
      <p:pic>
        <p:nvPicPr>
          <p:cNvPr id="8" name="Imagem 7">
            <a:extLst>
              <a:ext uri="{FF2B5EF4-FFF2-40B4-BE49-F238E27FC236}">
                <a16:creationId xmlns:a16="http://schemas.microsoft.com/office/drawing/2014/main" id="{524E3794-9A04-9349-B483-3EEB166C7512}"/>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948385" y="-136524"/>
            <a:ext cx="8853898" cy="6858000"/>
          </a:xfrm>
          <a:prstGeom prst="rect">
            <a:avLst/>
          </a:prstGeom>
        </p:spPr>
      </p:pic>
    </p:spTree>
    <p:extLst>
      <p:ext uri="{BB962C8B-B14F-4D97-AF65-F5344CB8AC3E}">
        <p14:creationId xmlns:p14="http://schemas.microsoft.com/office/powerpoint/2010/main" val="35998650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620624EF-2592-D441-9AC1-B835F08B58E6}"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049509DB-8388-2C48-A9E4-F01C4BCA8F6F}" type="slidenum">
              <a:rPr lang="en-US" smtClean="0"/>
              <a:t>‹nº›</a:t>
            </a:fld>
            <a:endParaRPr lang="en-US"/>
          </a:p>
        </p:txBody>
      </p:sp>
    </p:spTree>
    <p:extLst>
      <p:ext uri="{BB962C8B-B14F-4D97-AF65-F5344CB8AC3E}">
        <p14:creationId xmlns:p14="http://schemas.microsoft.com/office/powerpoint/2010/main" val="210163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9525" y="764742"/>
            <a:ext cx="4552950" cy="928591"/>
          </a:xfrm>
        </p:spPr>
        <p:txBody>
          <a:bodyPr>
            <a:normAutofit/>
          </a:bodyPr>
          <a:lstStyle>
            <a:lvl1pPr>
              <a:defRPr sz="3600" cap="all" spc="900" baseline="0"/>
            </a:lvl1pPr>
          </a:lstStyle>
          <a:p>
            <a:r>
              <a:rPr lang="en-US" dirty="0"/>
              <a:t>title style</a:t>
            </a:r>
          </a:p>
        </p:txBody>
      </p:sp>
      <p:sp>
        <p:nvSpPr>
          <p:cNvPr id="3" name="Subtitle 2"/>
          <p:cNvSpPr>
            <a:spLocks noGrp="1"/>
          </p:cNvSpPr>
          <p:nvPr>
            <p:ph type="subTitle" idx="1" hasCustomPrompt="1"/>
          </p:nvPr>
        </p:nvSpPr>
        <p:spPr>
          <a:xfrm>
            <a:off x="1828800" y="5520266"/>
            <a:ext cx="8534400" cy="423333"/>
          </a:xfrm>
        </p:spPr>
        <p:txBody>
          <a:bodyPr>
            <a:normAutofit/>
          </a:bodyPr>
          <a:lstStyle>
            <a:lvl1pPr marL="0" indent="0" algn="ctr">
              <a:buNone/>
              <a:defRPr sz="2400" cap="all" spc="900" baseline="0">
                <a:solidFill>
                  <a:srgbClr val="1977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a:t>autor</a:t>
            </a:r>
            <a:endParaRPr lang="en-US" dirty="0"/>
          </a:p>
        </p:txBody>
      </p:sp>
      <p:pic>
        <p:nvPicPr>
          <p:cNvPr id="10" name="Gráfico 9">
            <a:extLst>
              <a:ext uri="{FF2B5EF4-FFF2-40B4-BE49-F238E27FC236}">
                <a16:creationId xmlns:a16="http://schemas.microsoft.com/office/drawing/2014/main" id="{C33B1B5F-9402-6E46-8726-5D69594C884C}"/>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811744" y="0"/>
            <a:ext cx="568512" cy="676940"/>
          </a:xfrm>
          <a:prstGeom prst="rect">
            <a:avLst/>
          </a:prstGeom>
        </p:spPr>
      </p:pic>
      <p:pic>
        <p:nvPicPr>
          <p:cNvPr id="5" name="Imagem 4">
            <a:extLst>
              <a:ext uri="{FF2B5EF4-FFF2-40B4-BE49-F238E27FC236}">
                <a16:creationId xmlns:a16="http://schemas.microsoft.com/office/drawing/2014/main" id="{A28A3C9E-079E-3747-A3A0-44442AFE72BC}"/>
              </a:ext>
            </a:extLst>
          </p:cNvPr>
          <p:cNvPicPr>
            <a:picLocks noChangeAspect="1"/>
          </p:cNvPicPr>
          <p:nvPr/>
        </p:nvPicPr>
        <p:blipFill>
          <a:blip r:embed="rId4" cstate="screen">
            <a:alphaModFix amt="85000"/>
            <a:extLst>
              <a:ext uri="{28A0092B-C50C-407E-A947-70E740481C1C}">
                <a14:useLocalDpi xmlns:a14="http://schemas.microsoft.com/office/drawing/2010/main"/>
              </a:ext>
            </a:extLst>
          </a:blip>
          <a:stretch>
            <a:fillRect/>
          </a:stretch>
        </p:blipFill>
        <p:spPr>
          <a:xfrm>
            <a:off x="1203469" y="-254025"/>
            <a:ext cx="8853898" cy="6858000"/>
          </a:xfrm>
          <a:prstGeom prst="rect">
            <a:avLst/>
          </a:prstGeom>
        </p:spPr>
      </p:pic>
    </p:spTree>
    <p:extLst>
      <p:ext uri="{BB962C8B-B14F-4D97-AF65-F5344CB8AC3E}">
        <p14:creationId xmlns:p14="http://schemas.microsoft.com/office/powerpoint/2010/main" val="25585432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pt-BR"/>
              <a:t>Clique para editar o título Mestre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620624EF-2592-D441-9AC1-B835F08B58E6}"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049509DB-8388-2C48-A9E4-F01C4BCA8F6F}" type="slidenum">
              <a:rPr lang="en-US" smtClean="0"/>
              <a:t>‹nº›</a:t>
            </a:fld>
            <a:endParaRPr lang="en-US"/>
          </a:p>
        </p:txBody>
      </p:sp>
    </p:spTree>
    <p:extLst>
      <p:ext uri="{BB962C8B-B14F-4D97-AF65-F5344CB8AC3E}">
        <p14:creationId xmlns:p14="http://schemas.microsoft.com/office/powerpoint/2010/main" val="35266916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6236352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E8867537-BC27-6449-9CDD-B841A28B1C6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454750" y="6242472"/>
            <a:ext cx="899347" cy="505882"/>
          </a:xfrm>
          <a:prstGeom prst="rect">
            <a:avLst/>
          </a:prstGeom>
        </p:spPr>
      </p:pic>
    </p:spTree>
    <p:extLst>
      <p:ext uri="{BB962C8B-B14F-4D97-AF65-F5344CB8AC3E}">
        <p14:creationId xmlns:p14="http://schemas.microsoft.com/office/powerpoint/2010/main" val="15174148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0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7" name="Gráfico 6">
            <a:extLst>
              <a:ext uri="{FF2B5EF4-FFF2-40B4-BE49-F238E27FC236}">
                <a16:creationId xmlns:a16="http://schemas.microsoft.com/office/drawing/2014/main" id="{C73B995A-5358-DE44-AF55-15FBDCC05B0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4782974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C83C1677-E32F-C947-878E-1CDF16B49EF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39364609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1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9" name="Gráfico 8">
            <a:extLst>
              <a:ext uri="{FF2B5EF4-FFF2-40B4-BE49-F238E27FC236}">
                <a16:creationId xmlns:a16="http://schemas.microsoft.com/office/drawing/2014/main" id="{8091C213-6C5D-DA41-8FA1-0A12FC582C7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pic>
        <p:nvPicPr>
          <p:cNvPr id="7" name="Imagem 6">
            <a:extLst>
              <a:ext uri="{FF2B5EF4-FFF2-40B4-BE49-F238E27FC236}">
                <a16:creationId xmlns:a16="http://schemas.microsoft.com/office/drawing/2014/main" id="{AB173A64-DD65-FA47-B6A3-225D8423F07A}"/>
              </a:ext>
            </a:extLst>
          </p:cNvPr>
          <p:cNvPicPr>
            <a:picLocks noChangeAspect="1"/>
          </p:cNvPicPr>
          <p:nvPr/>
        </p:nvPicPr>
        <p:blipFill>
          <a:blip r:embed="rId5"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30190408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1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7" name="Gráfico 6">
            <a:extLst>
              <a:ext uri="{FF2B5EF4-FFF2-40B4-BE49-F238E27FC236}">
                <a16:creationId xmlns:a16="http://schemas.microsoft.com/office/drawing/2014/main" id="{75C43BAD-FCB3-BF47-B633-DE9BA4F0CB9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10108094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1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6" name="Gráfico 5">
            <a:extLst>
              <a:ext uri="{FF2B5EF4-FFF2-40B4-BE49-F238E27FC236}">
                <a16:creationId xmlns:a16="http://schemas.microsoft.com/office/drawing/2014/main" id="{6107DBB7-823C-B640-843E-884B0FD6BD3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32072783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1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892AAEC7-B87D-2442-9798-66FEA3EB83BE}"/>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7594388" y="673106"/>
            <a:ext cx="4203603" cy="5397497"/>
          </a:xfrm>
        </p:spPr>
        <p:txBody>
          <a:bodyPr anchor="ctr"/>
          <a:lstStyle>
            <a:lvl1pPr indent="0" algn="ctr">
              <a:buFont typeface="Arial" panose="020B0604020202020204" pitchFamily="34" charset="0"/>
              <a:buNone/>
              <a:defRPr cap="all" baseline="0"/>
            </a:lvl1pPr>
            <a:lvl2pPr algn="ctr">
              <a:buFont typeface="Arial" panose="020B0604020202020204" pitchFamily="34" charset="0"/>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a:t>
            </a:r>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394010" y="620356"/>
            <a:ext cx="5872976" cy="5450248"/>
          </a:xfrm>
          <a:ln w="76200">
            <a:solidFill>
              <a:schemeClr val="bg1"/>
            </a:solidFill>
          </a:ln>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81346" y="1175063"/>
            <a:ext cx="3146077" cy="5397497"/>
          </a:xfrm>
          <a:ln w="63500">
            <a:solidFill>
              <a:schemeClr val="bg1"/>
            </a:solidFill>
          </a:ln>
        </p:spPr>
        <p:txBody>
          <a:bodyPr/>
          <a:lstStyle/>
          <a:p>
            <a:r>
              <a:rPr lang="pt-BR"/>
              <a:t>Clique no ícone para adicionar uma imagem</a:t>
            </a:r>
            <a:endParaRPr lang="pt-BR" dirty="0"/>
          </a:p>
        </p:txBody>
      </p:sp>
      <p:pic>
        <p:nvPicPr>
          <p:cNvPr id="10" name="Gráfico 9">
            <a:extLst>
              <a:ext uri="{FF2B5EF4-FFF2-40B4-BE49-F238E27FC236}">
                <a16:creationId xmlns:a16="http://schemas.microsoft.com/office/drawing/2014/main" id="{98578FA2-40BA-E24C-A7ED-2B7AD351266C}"/>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246515" y="6236077"/>
            <a:ext cx="899347" cy="505882"/>
          </a:xfrm>
          <a:prstGeom prst="rect">
            <a:avLst/>
          </a:prstGeom>
        </p:spPr>
      </p:pic>
    </p:spTree>
    <p:extLst>
      <p:ext uri="{BB962C8B-B14F-4D97-AF65-F5344CB8AC3E}">
        <p14:creationId xmlns:p14="http://schemas.microsoft.com/office/powerpoint/2010/main" val="11703125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cSld name="1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C6E8E1A8-55D3-9B48-9B29-E6508932E418}"/>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2904423" y="-109646"/>
            <a:ext cx="8853898" cy="6858000"/>
          </a:xfrm>
          <a:prstGeom prst="rect">
            <a:avLst/>
          </a:prstGeom>
        </p:spPr>
      </p:pic>
      <p:sp>
        <p:nvSpPr>
          <p:cNvPr id="3" name="Content Placeholder 2"/>
          <p:cNvSpPr>
            <a:spLocks noGrp="1"/>
          </p:cNvSpPr>
          <p:nvPr>
            <p:ph idx="1" hasCustomPrompt="1"/>
          </p:nvPr>
        </p:nvSpPr>
        <p:spPr>
          <a:xfrm>
            <a:off x="5737226" y="1570383"/>
            <a:ext cx="5844988" cy="4469427"/>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endParaRPr lang="pt-BR" dirty="0"/>
          </a:p>
        </p:txBody>
      </p:sp>
      <p:pic>
        <p:nvPicPr>
          <p:cNvPr id="42" name="Gráfico 41">
            <a:extLst>
              <a:ext uri="{FF2B5EF4-FFF2-40B4-BE49-F238E27FC236}">
                <a16:creationId xmlns:a16="http://schemas.microsoft.com/office/drawing/2014/main" id="{4F6753B8-D0F9-A343-86E0-682B62C212F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454751" y="6242471"/>
            <a:ext cx="899347" cy="505883"/>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562690" y="0"/>
            <a:ext cx="683467" cy="525103"/>
          </a:xfrm>
          <a:prstGeom prst="rect">
            <a:avLst/>
          </a:prstGeom>
        </p:spPr>
      </p:pic>
      <p:sp>
        <p:nvSpPr>
          <p:cNvPr id="4" name="Título 3">
            <a:extLst>
              <a:ext uri="{FF2B5EF4-FFF2-40B4-BE49-F238E27FC236}">
                <a16:creationId xmlns:a16="http://schemas.microsoft.com/office/drawing/2014/main" id="{58FF06C8-BF25-1449-9FFA-7F8CBB0FF696}"/>
              </a:ext>
            </a:extLst>
          </p:cNvPr>
          <p:cNvSpPr>
            <a:spLocks noGrp="1"/>
          </p:cNvSpPr>
          <p:nvPr>
            <p:ph type="title"/>
          </p:nvPr>
        </p:nvSpPr>
        <p:spPr>
          <a:xfrm>
            <a:off x="5737225" y="320464"/>
            <a:ext cx="5844989" cy="822743"/>
          </a:xfrm>
        </p:spPr>
        <p:txBody>
          <a:bodyPr>
            <a:noAutofit/>
          </a:bodyPr>
          <a:lstStyle>
            <a:lvl1pPr>
              <a:defRPr sz="3200" b="1" cap="all" spc="600" baseline="0">
                <a:solidFill>
                  <a:srgbClr val="D8355E"/>
                </a:solidFill>
              </a:defRPr>
            </a:lvl1pPr>
          </a:lstStyle>
          <a:p>
            <a:r>
              <a:rPr lang="pt-BR"/>
              <a:t>Clique para editar o título Mestre</a:t>
            </a:r>
            <a:endParaRPr lang="pt-BR" dirty="0"/>
          </a:p>
        </p:txBody>
      </p:sp>
      <p:sp>
        <p:nvSpPr>
          <p:cNvPr id="6" name="Espaço Reservado para Texto 5">
            <a:extLst>
              <a:ext uri="{FF2B5EF4-FFF2-40B4-BE49-F238E27FC236}">
                <a16:creationId xmlns:a16="http://schemas.microsoft.com/office/drawing/2014/main" id="{7237BF59-A617-C245-B638-D62E8D08BE0F}"/>
              </a:ext>
            </a:extLst>
          </p:cNvPr>
          <p:cNvSpPr>
            <a:spLocks noGrp="1"/>
          </p:cNvSpPr>
          <p:nvPr>
            <p:ph type="body" sz="quarter" idx="12" hasCustomPrompt="1"/>
          </p:nvPr>
        </p:nvSpPr>
        <p:spPr>
          <a:xfrm>
            <a:off x="5737225" y="6263105"/>
            <a:ext cx="5844989" cy="485357"/>
          </a:xfrm>
        </p:spPr>
        <p:txBody>
          <a:bodyPr/>
          <a:lstStyle>
            <a:lvl1pPr algn="ctr">
              <a:buNone/>
              <a:defRPr sz="2400" i="1"/>
            </a:lvl1pPr>
          </a:lstStyle>
          <a:p>
            <a:pPr lvl="0"/>
            <a:r>
              <a:rPr lang="pt-BR" dirty="0"/>
              <a:t>fonte</a:t>
            </a:r>
          </a:p>
        </p:txBody>
      </p:sp>
    </p:spTree>
    <p:extLst>
      <p:ext uri="{BB962C8B-B14F-4D97-AF65-F5344CB8AC3E}">
        <p14:creationId xmlns:p14="http://schemas.microsoft.com/office/powerpoint/2010/main" val="1474037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e Conteú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Tree>
    <p:extLst>
      <p:ext uri="{BB962C8B-B14F-4D97-AF65-F5344CB8AC3E}">
        <p14:creationId xmlns:p14="http://schemas.microsoft.com/office/powerpoint/2010/main" val="31651425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cSld name="1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F419E3A-8D85-2241-BBFB-F7C70009B109}"/>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06481" y="44234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3858" y="0"/>
            <a:ext cx="5664398" cy="6858000"/>
          </a:xfrm>
          <a:ln w="63500">
            <a:noFill/>
          </a:ln>
        </p:spPr>
        <p:txBody>
          <a:bodyPr/>
          <a:lstStyle/>
          <a:p>
            <a:r>
              <a:rPr lang="pt-BR"/>
              <a:t>Clique no ícone para adicionar uma imagem</a:t>
            </a:r>
            <a:endParaRPr lang="pt-BR" dirty="0"/>
          </a:p>
        </p:txBody>
      </p:sp>
      <p:sp>
        <p:nvSpPr>
          <p:cNvPr id="7" name="Espaço Reservado para Imagem 3">
            <a:extLst>
              <a:ext uri="{FF2B5EF4-FFF2-40B4-BE49-F238E27FC236}">
                <a16:creationId xmlns:a16="http://schemas.microsoft.com/office/drawing/2014/main" id="{49A0F302-B3A7-0D44-A7C1-AF62CB859D6C}"/>
              </a:ext>
            </a:extLst>
          </p:cNvPr>
          <p:cNvSpPr>
            <a:spLocks noGrp="1"/>
          </p:cNvSpPr>
          <p:nvPr>
            <p:ph type="pic" sz="quarter" idx="12"/>
          </p:nvPr>
        </p:nvSpPr>
        <p:spPr>
          <a:xfrm>
            <a:off x="1815167" y="2189934"/>
            <a:ext cx="2841779" cy="2688764"/>
          </a:xfrm>
          <a:ln w="63500">
            <a:solidFill>
              <a:schemeClr val="bg1"/>
            </a:solidFill>
          </a:ln>
        </p:spPr>
        <p:txBody>
          <a:bodyPr/>
          <a:lstStyle/>
          <a:p>
            <a:r>
              <a:rPr lang="pt-BR"/>
              <a:t>Clique no ícone para adicionar uma imagem</a:t>
            </a:r>
            <a:endParaRPr lang="pt-BR" dirty="0"/>
          </a:p>
        </p:txBody>
      </p:sp>
      <p:pic>
        <p:nvPicPr>
          <p:cNvPr id="8" name="Gráfico 7">
            <a:extLst>
              <a:ext uri="{FF2B5EF4-FFF2-40B4-BE49-F238E27FC236}">
                <a16:creationId xmlns:a16="http://schemas.microsoft.com/office/drawing/2014/main" id="{0EE189A9-D7AF-3842-8ED6-D70E140BA224}"/>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853078" y="6250431"/>
            <a:ext cx="899347" cy="505882"/>
          </a:xfrm>
          <a:prstGeom prst="rect">
            <a:avLst/>
          </a:prstGeom>
        </p:spPr>
      </p:pic>
    </p:spTree>
    <p:extLst>
      <p:ext uri="{BB962C8B-B14F-4D97-AF65-F5344CB8AC3E}">
        <p14:creationId xmlns:p14="http://schemas.microsoft.com/office/powerpoint/2010/main" val="16916747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cSld name="1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2604BAC3-0F84-764F-97DF-AE21D6D07D34}"/>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sp>
        <p:nvSpPr>
          <p:cNvPr id="7" name="Espaço Reservado para Imagem 40">
            <a:extLst>
              <a:ext uri="{FF2B5EF4-FFF2-40B4-BE49-F238E27FC236}">
                <a16:creationId xmlns:a16="http://schemas.microsoft.com/office/drawing/2014/main" id="{A0B58523-0700-144C-9519-1BD01E44796E}"/>
              </a:ext>
            </a:extLst>
          </p:cNvPr>
          <p:cNvSpPr>
            <a:spLocks noGrp="1"/>
          </p:cNvSpPr>
          <p:nvPr>
            <p:ph type="pic" sz="quarter" idx="12"/>
          </p:nvPr>
        </p:nvSpPr>
        <p:spPr>
          <a:xfrm>
            <a:off x="1445211" y="5060859"/>
            <a:ext cx="3001618" cy="3001618"/>
          </a:xfrm>
          <a:prstGeom prst="chord">
            <a:avLst>
              <a:gd name="adj1" fmla="val 10036989"/>
              <a:gd name="adj2" fmla="val 757449"/>
            </a:avLst>
          </a:prstGeom>
          <a:solidFill>
            <a:schemeClr val="bg1"/>
          </a:solidFill>
          <a:ln>
            <a:noFill/>
          </a:ln>
        </p:spPr>
        <p:txBody>
          <a:bodyPr wrap="square">
            <a:noAutofit/>
          </a:bodyPr>
          <a:lstStyle/>
          <a:p>
            <a:r>
              <a:rPr lang="pt-BR"/>
              <a:t>Clique no ícone para adicionar uma imagem</a:t>
            </a:r>
            <a:endParaRPr lang="pt-BR" dirty="0"/>
          </a:p>
        </p:txBody>
      </p:sp>
    </p:spTree>
    <p:extLst>
      <p:ext uri="{BB962C8B-B14F-4D97-AF65-F5344CB8AC3E}">
        <p14:creationId xmlns:p14="http://schemas.microsoft.com/office/powerpoint/2010/main" val="28407047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1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2604BAC3-0F84-764F-97DF-AE21D6D07D34}"/>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p:nvPr>
        </p:nvSpPr>
        <p:spPr>
          <a:xfrm>
            <a:off x="5883964" y="457200"/>
            <a:ext cx="5698435" cy="56689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pic>
        <p:nvPicPr>
          <p:cNvPr id="11" name="Gráfico 10">
            <a:extLst>
              <a:ext uri="{FF2B5EF4-FFF2-40B4-BE49-F238E27FC236}">
                <a16:creationId xmlns:a16="http://schemas.microsoft.com/office/drawing/2014/main" id="{018CFA39-E2D6-8A46-BE29-0380BFD8C09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999001" y="6308727"/>
            <a:ext cx="899347" cy="505883"/>
          </a:xfrm>
          <a:prstGeom prst="rect">
            <a:avLst/>
          </a:prstGeom>
        </p:spPr>
      </p:pic>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229939"/>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endParaRPr lang="pt-BR" dirty="0"/>
          </a:p>
        </p:txBody>
      </p:sp>
      <p:sp>
        <p:nvSpPr>
          <p:cNvPr id="7" name="Espaço Reservado para Imagem 40">
            <a:extLst>
              <a:ext uri="{FF2B5EF4-FFF2-40B4-BE49-F238E27FC236}">
                <a16:creationId xmlns:a16="http://schemas.microsoft.com/office/drawing/2014/main" id="{A0B58523-0700-144C-9519-1BD01E44796E}"/>
              </a:ext>
            </a:extLst>
          </p:cNvPr>
          <p:cNvSpPr>
            <a:spLocks noGrp="1"/>
          </p:cNvSpPr>
          <p:nvPr>
            <p:ph type="pic" sz="quarter" idx="12"/>
          </p:nvPr>
        </p:nvSpPr>
        <p:spPr>
          <a:xfrm>
            <a:off x="1625858" y="3841076"/>
            <a:ext cx="2747789" cy="2747789"/>
          </a:xfrm>
          <a:prstGeom prst="ellipse">
            <a:avLst/>
          </a:prstGeom>
          <a:solidFill>
            <a:schemeClr val="bg1"/>
          </a:solidFill>
          <a:ln w="50800">
            <a:solidFill>
              <a:schemeClr val="bg1"/>
            </a:solidFill>
          </a:ln>
        </p:spPr>
        <p:txBody>
          <a:bodyPr wrap="square">
            <a:noAutofit/>
          </a:bodyPr>
          <a:lstStyle/>
          <a:p>
            <a:r>
              <a:rPr lang="pt-BR"/>
              <a:t>Clique no ícone para adicionar uma imagem</a:t>
            </a:r>
            <a:endParaRPr lang="pt-BR" dirty="0"/>
          </a:p>
        </p:txBody>
      </p:sp>
    </p:spTree>
    <p:extLst>
      <p:ext uri="{BB962C8B-B14F-4D97-AF65-F5344CB8AC3E}">
        <p14:creationId xmlns:p14="http://schemas.microsoft.com/office/powerpoint/2010/main" val="1077659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A886A5FC-145E-2647-98DB-C79386FC6843}"/>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B01C23A4-94EF-1F4E-92B5-5B0AA346128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10" name="Gráfico 9">
            <a:extLst>
              <a:ext uri="{FF2B5EF4-FFF2-40B4-BE49-F238E27FC236}">
                <a16:creationId xmlns:a16="http://schemas.microsoft.com/office/drawing/2014/main" id="{A787628B-C089-144E-A453-332E6A754E5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12" name="Gráfico 11">
            <a:extLst>
              <a:ext uri="{FF2B5EF4-FFF2-40B4-BE49-F238E27FC236}">
                <a16:creationId xmlns:a16="http://schemas.microsoft.com/office/drawing/2014/main" id="{97616863-2CDE-934D-8B6C-92FF5EA9109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54751" y="6242471"/>
            <a:ext cx="899347" cy="505882"/>
          </a:xfrm>
          <a:prstGeom prst="rect">
            <a:avLst/>
          </a:prstGeom>
        </p:spPr>
      </p:pic>
      <p:pic>
        <p:nvPicPr>
          <p:cNvPr id="13" name="Imagem 12">
            <a:extLst>
              <a:ext uri="{FF2B5EF4-FFF2-40B4-BE49-F238E27FC236}">
                <a16:creationId xmlns:a16="http://schemas.microsoft.com/office/drawing/2014/main" id="{5C771552-16CA-7F4A-9F05-19EC76D2CFD7}"/>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3942594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0E87C1F4-8387-1947-AFFB-2A0DE191E54D}"/>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6011732" y="615103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6011732" y="1577339"/>
            <a:ext cx="5844988" cy="4283785"/>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9" name="Gráfico 8">
            <a:extLst>
              <a:ext uri="{FF2B5EF4-FFF2-40B4-BE49-F238E27FC236}">
                <a16:creationId xmlns:a16="http://schemas.microsoft.com/office/drawing/2014/main" id="{5EE8EE3B-F1EE-1F4F-9225-8D77E2FB417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54751" y="6242471"/>
            <a:ext cx="899347" cy="505882"/>
          </a:xfrm>
          <a:prstGeom prst="rect">
            <a:avLst/>
          </a:prstGeom>
        </p:spPr>
      </p:pic>
      <p:pic>
        <p:nvPicPr>
          <p:cNvPr id="12" name="Imagem 11">
            <a:extLst>
              <a:ext uri="{FF2B5EF4-FFF2-40B4-BE49-F238E27FC236}">
                <a16:creationId xmlns:a16="http://schemas.microsoft.com/office/drawing/2014/main" id="{4F4E2561-7FE3-D44F-84C8-DE736941D312}"/>
              </a:ext>
            </a:extLst>
          </p:cNvPr>
          <p:cNvPicPr>
            <a:picLocks noChangeAspect="1"/>
          </p:cNvPicPr>
          <p:nvPr/>
        </p:nvPicPr>
        <p:blipFill>
          <a:blip r:embed="rId8"/>
          <a:stretch>
            <a:fillRect/>
          </a:stretch>
        </p:blipFill>
        <p:spPr>
          <a:xfrm>
            <a:off x="5953932" y="700402"/>
            <a:ext cx="5901978" cy="562747"/>
          </a:xfrm>
          <a:prstGeom prst="rect">
            <a:avLst/>
          </a:prstGeom>
        </p:spPr>
      </p:pic>
      <p:pic>
        <p:nvPicPr>
          <p:cNvPr id="10" name="Imagem 9">
            <a:extLst>
              <a:ext uri="{FF2B5EF4-FFF2-40B4-BE49-F238E27FC236}">
                <a16:creationId xmlns:a16="http://schemas.microsoft.com/office/drawing/2014/main" id="{E39A98B7-1030-664F-8568-6FC44821601D}"/>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358"/>
            <a:ext cx="8853898" cy="6858000"/>
          </a:xfrm>
          <a:prstGeom prst="rect">
            <a:avLst/>
          </a:prstGeom>
        </p:spPr>
      </p:pic>
    </p:spTree>
    <p:extLst>
      <p:ext uri="{BB962C8B-B14F-4D97-AF65-F5344CB8AC3E}">
        <p14:creationId xmlns:p14="http://schemas.microsoft.com/office/powerpoint/2010/main" val="3129335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EC60314C-7A12-204D-AF5F-CBEF0180DA22}"/>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915410" y="306658"/>
            <a:ext cx="5844988" cy="6244683"/>
          </a:xfrm>
        </p:spPr>
        <p:txBody>
          <a:bodyPr anchor="ctr"/>
          <a:lstStyle>
            <a:lvl1pPr indent="0" algn="l">
              <a:buFont typeface="Arial" panose="020B0604020202020204" pitchFamily="34" charset="0"/>
              <a:buChar char="•"/>
              <a:defRPr i="0"/>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149FEFE9-F668-2440-9630-BFB45759A50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1" y="6242471"/>
            <a:ext cx="899347" cy="505882"/>
          </a:xfrm>
          <a:prstGeom prst="rect">
            <a:avLst/>
          </a:prstGeom>
        </p:spPr>
      </p:pic>
      <p:pic>
        <p:nvPicPr>
          <p:cNvPr id="7" name="Imagem 6">
            <a:extLst>
              <a:ext uri="{FF2B5EF4-FFF2-40B4-BE49-F238E27FC236}">
                <a16:creationId xmlns:a16="http://schemas.microsoft.com/office/drawing/2014/main" id="{A3A6526A-0D5A-334F-8853-03528193AAEA}"/>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2174771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938A840-BD25-1547-9BB4-4F35D9D1E489}"/>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9" name="Gráfico 8">
            <a:extLst>
              <a:ext uri="{FF2B5EF4-FFF2-40B4-BE49-F238E27FC236}">
                <a16:creationId xmlns:a16="http://schemas.microsoft.com/office/drawing/2014/main" id="{412C8224-12D4-304D-A6EA-881B8DE6314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999001" y="6333754"/>
            <a:ext cx="899347" cy="505882"/>
          </a:xfrm>
          <a:prstGeom prst="rect">
            <a:avLst/>
          </a:prstGeom>
        </p:spPr>
      </p:pic>
      <p:pic>
        <p:nvPicPr>
          <p:cNvPr id="8" name="Imagem 7">
            <a:extLst>
              <a:ext uri="{FF2B5EF4-FFF2-40B4-BE49-F238E27FC236}">
                <a16:creationId xmlns:a16="http://schemas.microsoft.com/office/drawing/2014/main" id="{AB3194F7-AD86-5040-B243-31449BC2BB03}"/>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2823503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Imagem 5">
            <a:extLst>
              <a:ext uri="{FF2B5EF4-FFF2-40B4-BE49-F238E27FC236}">
                <a16:creationId xmlns:a16="http://schemas.microsoft.com/office/drawing/2014/main" id="{33F2E1BE-5F05-AA4A-AF98-82AE928136B3}"/>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pic>
        <p:nvPicPr>
          <p:cNvPr id="7" name="Gráfico 6">
            <a:extLst>
              <a:ext uri="{FF2B5EF4-FFF2-40B4-BE49-F238E27FC236}">
                <a16:creationId xmlns:a16="http://schemas.microsoft.com/office/drawing/2014/main" id="{D466E6F6-C34D-5B45-B1DF-D5E7EA7A33EF}"/>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055411" y="6332663"/>
            <a:ext cx="899347" cy="505882"/>
          </a:xfrm>
          <a:prstGeom prst="rect">
            <a:avLst/>
          </a:prstGeom>
        </p:spPr>
      </p:pic>
    </p:spTree>
    <p:extLst>
      <p:ext uri="{BB962C8B-B14F-4D97-AF65-F5344CB8AC3E}">
        <p14:creationId xmlns:p14="http://schemas.microsoft.com/office/powerpoint/2010/main" val="396783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70DE7231-C7B3-4543-932B-2F383A77F437}"/>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11" name="Gráfico 10">
            <a:extLst>
              <a:ext uri="{FF2B5EF4-FFF2-40B4-BE49-F238E27FC236}">
                <a16:creationId xmlns:a16="http://schemas.microsoft.com/office/drawing/2014/main" id="{C816ED7B-5566-3242-BF70-E310771A7E4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7" name="Imagem 6">
            <a:extLst>
              <a:ext uri="{FF2B5EF4-FFF2-40B4-BE49-F238E27FC236}">
                <a16:creationId xmlns:a16="http://schemas.microsoft.com/office/drawing/2014/main" id="{D1D971D9-BD46-F44D-BBAC-C85C1999C818}"/>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355322644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3.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pt-BR"/>
              <a:t>Clique para editar o título Mestre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pic>
        <p:nvPicPr>
          <p:cNvPr id="7" name="Gráfico 6">
            <a:extLst>
              <a:ext uri="{FF2B5EF4-FFF2-40B4-BE49-F238E27FC236}">
                <a16:creationId xmlns:a16="http://schemas.microsoft.com/office/drawing/2014/main" id="{F8AF246A-4EC3-E24F-8BD5-7A3824CE1D8A}"/>
              </a:ext>
            </a:extLst>
          </p:cNvPr>
          <p:cNvPicPr>
            <a:picLocks noChangeAspect="1"/>
          </p:cNvPicPr>
          <p:nvPr/>
        </p:nvPicPr>
        <p:blipFill>
          <a:blip r:embed="rId35">
            <a:extLst>
              <a:ext uri="{96DAC541-7B7A-43D3-8B79-37D633B846F1}">
                <asvg:svgBlip xmlns:asvg="http://schemas.microsoft.com/office/drawing/2016/SVG/main" r:embed="rId36"/>
              </a:ext>
            </a:extLst>
          </a:blip>
          <a:srcRect/>
          <a:stretch/>
        </p:blipFill>
        <p:spPr>
          <a:xfrm>
            <a:off x="5646326" y="6308727"/>
            <a:ext cx="899347" cy="505882"/>
          </a:xfrm>
          <a:prstGeom prst="rect">
            <a:avLst/>
          </a:prstGeom>
        </p:spPr>
      </p:pic>
    </p:spTree>
    <p:extLst>
      <p:ext uri="{BB962C8B-B14F-4D97-AF65-F5344CB8AC3E}">
        <p14:creationId xmlns:p14="http://schemas.microsoft.com/office/powerpoint/2010/main" val="330827075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 id="2147483714" r:id="rId28"/>
    <p:sldLayoutId id="2147483715" r:id="rId29"/>
    <p:sldLayoutId id="2147483716" r:id="rId30"/>
    <p:sldLayoutId id="2147483717" r:id="rId31"/>
    <p:sldLayoutId id="2147483718" r:id="rId3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hyperlink" Target="https://creativecommons.org/licenses/by-sa/3.0/" TargetMode="External"/><Relationship Id="rId4" Type="http://schemas.openxmlformats.org/officeDocument/2006/relationships/hyperlink" Target="https://www.flickr.com/photos/archer10/34862515346"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30.xml"/><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2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25.xml"/><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5.xml"/><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7.xml"/><Relationship Id="rId1" Type="http://schemas.openxmlformats.org/officeDocument/2006/relationships/slideLayout" Target="../slideLayouts/slideLayout28.xml"/><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31.xml"/><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96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s-ES" b="1" dirty="0"/>
              <a:t>¿Cómo se vengó David de los constantes ataques de Saúl en su vida? (1 Sam. 24:4-6). ¿Qué nos dice eso sobre el carácter de David? </a:t>
            </a:r>
            <a:r>
              <a:rPr lang="es-ES" b="1" dirty="0">
                <a:solidFill>
                  <a:srgbClr val="D83D61"/>
                </a:solidFill>
              </a:rPr>
              <a:t>¿Cómo necesitamos aplicar la misma actitud en nuestra propia experiencia, especialmente cuando podemos estar teniendo problemas con alguien que, a su propia manera, también puede ser “ungido del Señor”?</a:t>
            </a:r>
            <a:r>
              <a:rPr lang="pt-BR" b="1" dirty="0">
                <a:solidFill>
                  <a:srgbClr val="D83D61"/>
                </a:solidFill>
                <a:effectLst>
                  <a:outerShdw blurRad="38100" dist="38100" dir="2700000" algn="tl">
                    <a:srgbClr val="000000">
                      <a:alpha val="43137"/>
                    </a:srgbClr>
                  </a:outerShdw>
                </a:effectLst>
              </a:rPr>
              <a:t> </a:t>
            </a:r>
          </a:p>
        </p:txBody>
      </p:sp>
      <p:pic>
        <p:nvPicPr>
          <p:cNvPr id="10" name="Espaço Reservado para Imagem 9" descr="Israel-06645 - King David | PLEASE, NO invitations or self ...">
            <a:extLst>
              <a:ext uri="{FF2B5EF4-FFF2-40B4-BE49-F238E27FC236}">
                <a16:creationId xmlns:a16="http://schemas.microsoft.com/office/drawing/2014/main" id="{62D9AB15-3BEC-4F4C-BFFC-F2E4B6D99DA0}"/>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rcRect l="28" r="28"/>
          <a:stretch>
            <a:fillRect/>
          </a:stretch>
        </p:blipFill>
        <p:spPr/>
      </p:pic>
      <p:sp>
        <p:nvSpPr>
          <p:cNvPr id="11" name="CaixaDeTexto 10">
            <a:extLst>
              <a:ext uri="{FF2B5EF4-FFF2-40B4-BE49-F238E27FC236}">
                <a16:creationId xmlns:a16="http://schemas.microsoft.com/office/drawing/2014/main" id="{3C8C51B7-7B99-5843-9075-CAF10F2CCB66}"/>
              </a:ext>
            </a:extLst>
          </p:cNvPr>
          <p:cNvSpPr txBox="1"/>
          <p:nvPr/>
        </p:nvSpPr>
        <p:spPr>
          <a:xfrm>
            <a:off x="0" y="6718267"/>
            <a:ext cx="5060217" cy="230832"/>
          </a:xfrm>
          <a:prstGeom prst="rect">
            <a:avLst/>
          </a:prstGeom>
          <a:noFill/>
        </p:spPr>
        <p:txBody>
          <a:bodyPr wrap="square" rtlCol="0">
            <a:spAutoFit/>
          </a:bodyPr>
          <a:lstStyle/>
          <a:p>
            <a:r>
              <a:rPr lang="pt-BR" sz="900">
                <a:hlinkClick r:id="rId4" tooltip="https://www.flickr.com/photos/archer10/34862515346"/>
              </a:rPr>
              <a:t>Esta Foto</a:t>
            </a:r>
            <a:r>
              <a:rPr lang="pt-BR" sz="900"/>
              <a:t> de Autor Desconhecido está licenciado em </a:t>
            </a:r>
            <a:r>
              <a:rPr lang="pt-BR" sz="900">
                <a:hlinkClick r:id="rId5" tooltip="https://creativecommons.org/licenses/by-sa/3.0/"/>
              </a:rPr>
              <a:t>CC BY-SA</a:t>
            </a:r>
            <a:endParaRPr lang="pt-BR" sz="900"/>
          </a:p>
        </p:txBody>
      </p:sp>
    </p:spTree>
    <p:extLst>
      <p:ext uri="{BB962C8B-B14F-4D97-AF65-F5344CB8AC3E}">
        <p14:creationId xmlns:p14="http://schemas.microsoft.com/office/powerpoint/2010/main" val="845524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15410" y="306658"/>
            <a:ext cx="5844988" cy="6244683"/>
          </a:xfrm>
        </p:spPr>
        <p:txBody>
          <a:bodyPr>
            <a:normAutofit/>
          </a:bodyPr>
          <a:lstStyle/>
          <a:p>
            <a:pPr>
              <a:buNone/>
            </a:pPr>
            <a:r>
              <a:rPr lang="es-ES" dirty="0"/>
              <a:t>David eligió una manera humilde y piadosa en sus relaciones con alguien que no era cortés con él. ¿No deberíamos todos nosotros tratar de hacer lo mismo en cualquier situación que enfrentamos?</a:t>
            </a:r>
            <a:endParaRPr lang="pt-BR" dirty="0"/>
          </a:p>
        </p:txBody>
      </p:sp>
      <p:pic>
        <p:nvPicPr>
          <p:cNvPr id="12" name="Espaço Reservado para Imagem 11">
            <a:extLst>
              <a:ext uri="{FF2B5EF4-FFF2-40B4-BE49-F238E27FC236}">
                <a16:creationId xmlns:a16="http://schemas.microsoft.com/office/drawing/2014/main" id="{C2B2E653-447D-4E45-9DD6-A47F67BF68A9}"/>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671745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419"/>
              <a:t>El perdón</a:t>
            </a:r>
            <a:endParaRPr lang="en-US" dirty="0"/>
          </a:p>
        </p:txBody>
      </p:sp>
      <p:sp>
        <p:nvSpPr>
          <p:cNvPr id="3" name="Content Placeholder 2"/>
          <p:cNvSpPr>
            <a:spLocks noGrp="1"/>
          </p:cNvSpPr>
          <p:nvPr>
            <p:ph idx="1"/>
          </p:nvPr>
        </p:nvSpPr>
        <p:spPr/>
        <p:txBody>
          <a:bodyPr>
            <a:normAutofit/>
          </a:bodyPr>
          <a:lstStyle/>
          <a:p>
            <a:pPr marL="171450" indent="-171450">
              <a:spcBef>
                <a:spcPts val="0"/>
              </a:spcBef>
              <a:buFont typeface="Arial" pitchFamily="34" charset="0"/>
              <a:buChar char="•"/>
              <a:defRPr/>
            </a:pPr>
            <a:r>
              <a:rPr lang="es-419" b="1" dirty="0"/>
              <a:t> Lea Efesios 4:32. </a:t>
            </a:r>
            <a:r>
              <a:rPr lang="es-ES" b="1" dirty="0"/>
              <a:t>¿Cuán bien ha aplicado esta verdad bíblica en su vida? </a:t>
            </a:r>
            <a:r>
              <a:rPr lang="es-ES" b="1" dirty="0">
                <a:solidFill>
                  <a:srgbClr val="D83D61"/>
                </a:solidFill>
              </a:rPr>
              <a:t>¿A quién necesita perdonar, y por qué es importante para su propio bien perdonar a las personas?</a:t>
            </a:r>
          </a:p>
        </p:txBody>
      </p:sp>
      <p:pic>
        <p:nvPicPr>
          <p:cNvPr id="13" name="Espaço Reservado para Imagem 12">
            <a:extLst>
              <a:ext uri="{FF2B5EF4-FFF2-40B4-BE49-F238E27FC236}">
                <a16:creationId xmlns:a16="http://schemas.microsoft.com/office/drawing/2014/main" id="{2CAB1961-D6F6-5846-A6D5-7C8F87CDE260}"/>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p:pic>
    </p:spTree>
    <p:extLst>
      <p:ext uri="{BB962C8B-B14F-4D97-AF65-F5344CB8AC3E}">
        <p14:creationId xmlns:p14="http://schemas.microsoft.com/office/powerpoint/2010/main" val="1299716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15410" y="306658"/>
            <a:ext cx="5844988" cy="6244683"/>
          </a:xfrm>
        </p:spPr>
        <p:txBody>
          <a:bodyPr>
            <a:normAutofit/>
          </a:bodyPr>
          <a:lstStyle/>
          <a:p>
            <a:pPr>
              <a:buNone/>
            </a:pPr>
            <a:r>
              <a:rPr lang="es-ES" dirty="0"/>
              <a:t>Solo en los últimos años la profesión de consejería comenzó a considerar más positivamente la importancia de los principios espirituales para la salud mental. Durante décadas, la religión y la espiritualidad fueron vistas por muchos psicólogos y consejeros como una fuente subyacente de culpa y miedo.  Ya no es el caso. </a:t>
            </a:r>
            <a:endParaRPr lang="en-US" dirty="0"/>
          </a:p>
        </p:txBody>
      </p:sp>
      <p:pic>
        <p:nvPicPr>
          <p:cNvPr id="8" name="Espaço Reservado para Imagem 7">
            <a:extLst>
              <a:ext uri="{FF2B5EF4-FFF2-40B4-BE49-F238E27FC236}">
                <a16:creationId xmlns:a16="http://schemas.microsoft.com/office/drawing/2014/main" id="{54F35E08-281E-5144-BD15-B99739A9714B}"/>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1459359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r>
              <a:rPr lang="es-419" sz="4000" b="1" dirty="0"/>
              <a:t>Lea Mateo 5:23-25; Lucas 17:3, 4; 23:34. </a:t>
            </a:r>
            <a:r>
              <a:rPr lang="es-ES" sz="4000" b="1" dirty="0">
                <a:solidFill>
                  <a:srgbClr val="D83D61"/>
                </a:solidFill>
              </a:rPr>
              <a:t>¿Qué nos enseñan estos textos sobre el perdón?</a:t>
            </a:r>
            <a:endParaRPr lang="pt-BR" sz="4000" b="1" dirty="0">
              <a:solidFill>
                <a:srgbClr val="D83D61"/>
              </a:solidFill>
            </a:endParaRPr>
          </a:p>
        </p:txBody>
      </p:sp>
      <p:pic>
        <p:nvPicPr>
          <p:cNvPr id="4" name="Espaço Reservado para Imagem 3">
            <a:extLst>
              <a:ext uri="{FF2B5EF4-FFF2-40B4-BE49-F238E27FC236}">
                <a16:creationId xmlns:a16="http://schemas.microsoft.com/office/drawing/2014/main" id="{F71868BC-BD04-344D-9A60-B88CFCC0DC7E}"/>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p:pic>
    </p:spTree>
    <p:extLst>
      <p:ext uri="{BB962C8B-B14F-4D97-AF65-F5344CB8AC3E}">
        <p14:creationId xmlns:p14="http://schemas.microsoft.com/office/powerpoint/2010/main" val="2625099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lgn="ctr">
              <a:buNone/>
            </a:pPr>
            <a:r>
              <a:rPr lang="es-ES" b="1" dirty="0"/>
              <a:t>A veces, las personas ofenden a otras sin una completa comprensión del dolor que están causando. Otras veces, las personas ofenden porque están inseguras o tienen problemas personales, y por eso intentan obtener alivio lastimando a otros. </a:t>
            </a:r>
            <a:r>
              <a:rPr lang="es-ES" b="1" dirty="0">
                <a:solidFill>
                  <a:srgbClr val="D83D61"/>
                </a:solidFill>
              </a:rPr>
              <a:t>¿Cómo tener consciencia de los problemas de otros puede ayudarlo a ofrecer el perdón? </a:t>
            </a:r>
            <a:r>
              <a:rPr lang="es-ES" b="1" dirty="0"/>
              <a:t>¿Cómo puede aprender a perdonar a los que están intentando herirlo a propósito? </a:t>
            </a:r>
          </a:p>
        </p:txBody>
      </p:sp>
      <p:pic>
        <p:nvPicPr>
          <p:cNvPr id="9" name="Espaço Reservado para Imagem 8">
            <a:extLst>
              <a:ext uri="{FF2B5EF4-FFF2-40B4-BE49-F238E27FC236}">
                <a16:creationId xmlns:a16="http://schemas.microsoft.com/office/drawing/2014/main" id="{0F0E9D71-05F9-EA49-82CD-B2E792DDF8E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8" name="Espaço Reservado para Imagem 7">
            <a:extLst>
              <a:ext uri="{FF2B5EF4-FFF2-40B4-BE49-F238E27FC236}">
                <a16:creationId xmlns:a16="http://schemas.microsoft.com/office/drawing/2014/main" id="{8F7EBFC3-B22E-3B4D-B5BA-8FE21C6F3CF9}"/>
              </a:ext>
            </a:extLst>
          </p:cNvPr>
          <p:cNvPicPr>
            <a:picLocks noGrp="1" noChangeAspect="1"/>
          </p:cNvPicPr>
          <p:nvPr>
            <p:ph type="pic" sz="quarter" idx="11"/>
          </p:nvPr>
        </p:nvPicPr>
        <p:blipFill>
          <a:blip r:embed="rId4"/>
          <a:srcRect l="16594" r="16594"/>
          <a:stretch>
            <a:fillRect/>
          </a:stretch>
        </p:blipFill>
        <p:spPr/>
      </p:pic>
    </p:spTree>
    <p:extLst>
      <p:ext uri="{BB962C8B-B14F-4D97-AF65-F5344CB8AC3E}">
        <p14:creationId xmlns:p14="http://schemas.microsoft.com/office/powerpoint/2010/main" val="2341949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normAutofit fontScale="90000"/>
          </a:bodyPr>
          <a:lstStyle/>
          <a:p>
            <a:r>
              <a:rPr lang="es-419" dirty="0"/>
              <a:t>La confesión de los pecados unos a otros</a:t>
            </a:r>
            <a:endParaRPr lang="en-US" dirty="0"/>
          </a:p>
        </p:txBody>
      </p:sp>
      <p:sp>
        <p:nvSpPr>
          <p:cNvPr id="3" name="Content Placeholder 2"/>
          <p:cNvSpPr>
            <a:spLocks noGrp="1"/>
          </p:cNvSpPr>
          <p:nvPr>
            <p:ph idx="1"/>
          </p:nvPr>
        </p:nvSpPr>
        <p:spPr>
          <a:xfrm>
            <a:off x="5314950" y="2019300"/>
            <a:ext cx="6267450" cy="4106864"/>
          </a:xfrm>
        </p:spPr>
        <p:txBody>
          <a:bodyPr>
            <a:normAutofit lnSpcReduction="10000"/>
          </a:bodyPr>
          <a:lstStyle/>
          <a:p>
            <a:r>
              <a:rPr lang="es-ES" dirty="0"/>
              <a:t>Todavía </a:t>
            </a:r>
            <a:r>
              <a:rPr lang="es-ES" b="1" dirty="0">
                <a:solidFill>
                  <a:srgbClr val="D83D61"/>
                </a:solidFill>
              </a:rPr>
              <a:t>una palabra de precaución</a:t>
            </a:r>
            <a:r>
              <a:rPr lang="es-ES" dirty="0"/>
              <a:t>. Aunque revelarle los pecados a un amigo íntimo pueda proporcionar mucho alivio, hace que la persona quede vulnerable. Siempre existe el riesgo de que nuestro amigo revele el secreto a otros, y eso es destructible para los involucrados. </a:t>
            </a:r>
            <a:endParaRPr lang="pt-BR" dirty="0"/>
          </a:p>
        </p:txBody>
      </p:sp>
      <p:pic>
        <p:nvPicPr>
          <p:cNvPr id="7" name="Espaço Reservado para Imagem 6">
            <a:extLst>
              <a:ext uri="{FF2B5EF4-FFF2-40B4-BE49-F238E27FC236}">
                <a16:creationId xmlns:a16="http://schemas.microsoft.com/office/drawing/2014/main" id="{D523631B-28DB-834C-ABCA-6DC2E4DB6017}"/>
              </a:ext>
            </a:extLst>
          </p:cNvPr>
          <p:cNvPicPr>
            <a:picLocks noGrp="1" noChangeAspect="1"/>
          </p:cNvPicPr>
          <p:nvPr>
            <p:ph type="pic" sz="quarter" idx="13"/>
          </p:nvPr>
        </p:nvPicPr>
        <p:blipFill rotWithShape="1">
          <a:blip r:embed="rId3"/>
          <a:srcRect l="43821" r="4891"/>
          <a:stretch/>
        </p:blipFill>
        <p:spPr>
          <a:xfrm>
            <a:off x="0" y="139733"/>
            <a:ext cx="5060217" cy="6578534"/>
          </a:xfrm>
        </p:spPr>
      </p:pic>
    </p:spTree>
    <p:extLst>
      <p:ext uri="{BB962C8B-B14F-4D97-AF65-F5344CB8AC3E}">
        <p14:creationId xmlns:p14="http://schemas.microsoft.com/office/powerpoint/2010/main" val="1387280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algn="ctr">
              <a:buNone/>
            </a:pPr>
            <a:r>
              <a:rPr lang="es-ES" sz="4000" b="1" dirty="0">
                <a:solidFill>
                  <a:srgbClr val="D83D61"/>
                </a:solidFill>
              </a:rPr>
              <a:t>Lo más importante es que siempre podemos confesarle </a:t>
            </a:r>
            <a:r>
              <a:rPr lang="es-ES" sz="4000" dirty="0"/>
              <a:t>nuestros pecados al Señor con toda la confianza y con la seguridad del perdón. </a:t>
            </a:r>
          </a:p>
          <a:p>
            <a:pPr marL="0" algn="ctr">
              <a:buNone/>
            </a:pPr>
            <a:r>
              <a:rPr lang="es-ES" sz="4000" dirty="0"/>
              <a:t>Lea 1 Pedro 5:7. </a:t>
            </a:r>
            <a:endParaRPr lang="pt-BR" sz="4000" dirty="0"/>
          </a:p>
        </p:txBody>
      </p:sp>
      <p:pic>
        <p:nvPicPr>
          <p:cNvPr id="7" name="Espaço Reservado para Imagem 6">
            <a:extLst>
              <a:ext uri="{FF2B5EF4-FFF2-40B4-BE49-F238E27FC236}">
                <a16:creationId xmlns:a16="http://schemas.microsoft.com/office/drawing/2014/main" id="{5A38FBCE-6A49-994F-BED0-7BBDC739B4B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001299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42320" y="536895"/>
            <a:ext cx="5664398" cy="5784210"/>
          </a:xfrm>
        </p:spPr>
        <p:txBody>
          <a:bodyPr>
            <a:normAutofit/>
          </a:bodyPr>
          <a:lstStyle/>
          <a:p>
            <a:r>
              <a:rPr lang="es-419" sz="4000" b="1" dirty="0"/>
              <a:t>Lea Mateo 7:12</a:t>
            </a:r>
            <a:r>
              <a:rPr lang="pt-BR" sz="4000" b="1" dirty="0"/>
              <a:t>. </a:t>
            </a:r>
            <a:r>
              <a:rPr lang="es-ES" sz="4000" b="1" dirty="0"/>
              <a:t>¿</a:t>
            </a:r>
            <a:r>
              <a:rPr lang="es-419" sz="4000" b="1" dirty="0"/>
              <a:t>Por qué es tan importante para todas las relaciones?</a:t>
            </a:r>
            <a:endParaRPr lang="es-419" sz="4000" dirty="0"/>
          </a:p>
        </p:txBody>
      </p:sp>
      <p:pic>
        <p:nvPicPr>
          <p:cNvPr id="12" name="Espaço Reservado para Imagem 11">
            <a:extLst>
              <a:ext uri="{FF2B5EF4-FFF2-40B4-BE49-F238E27FC236}">
                <a16:creationId xmlns:a16="http://schemas.microsoft.com/office/drawing/2014/main" id="{6D7C27BB-F1C6-2441-B255-4543A1BD117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26" b="126"/>
          <a:stretch>
            <a:fillRect/>
          </a:stretch>
        </p:blipFill>
        <p:spPr/>
      </p:pic>
      <p:pic>
        <p:nvPicPr>
          <p:cNvPr id="10" name="Espaço Reservado para Imagem 9">
            <a:extLst>
              <a:ext uri="{FF2B5EF4-FFF2-40B4-BE49-F238E27FC236}">
                <a16:creationId xmlns:a16="http://schemas.microsoft.com/office/drawing/2014/main" id="{80341934-E09E-EC43-862D-0AD46F3DA334}"/>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8" b="18"/>
          <a:stretch>
            <a:fillRect/>
          </a:stretch>
        </p:blipFill>
        <p:spPr/>
      </p:pic>
    </p:spTree>
    <p:extLst>
      <p:ext uri="{BB962C8B-B14F-4D97-AF65-F5344CB8AC3E}">
        <p14:creationId xmlns:p14="http://schemas.microsoft.com/office/powerpoint/2010/main" val="778391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s-ES" sz="3600" b="1" dirty="0">
                <a:solidFill>
                  <a:srgbClr val="D83D61"/>
                </a:solidFill>
              </a:rPr>
              <a:t>Ese principio puede considerarse como una joya de valor inestimable para las relaciones sociales. Es positivo, está basado en el amor, es universal, </a:t>
            </a:r>
            <a:r>
              <a:rPr lang="es-ES" sz="3600" dirty="0"/>
              <a:t>y se extiende sobre y más allá de la ley humana. </a:t>
            </a:r>
            <a:r>
              <a:rPr lang="es-ES" sz="3600" i="1" dirty="0"/>
              <a:t>La </a:t>
            </a:r>
            <a:r>
              <a:rPr lang="es-ES" sz="3600" b="1" i="1" dirty="0">
                <a:solidFill>
                  <a:srgbClr val="D83D61"/>
                </a:solidFill>
              </a:rPr>
              <a:t>“Regla de oro”</a:t>
            </a:r>
            <a:r>
              <a:rPr lang="es-ES" sz="3600" i="1" dirty="0">
                <a:solidFill>
                  <a:srgbClr val="D83D61"/>
                </a:solidFill>
              </a:rPr>
              <a:t> </a:t>
            </a:r>
            <a:r>
              <a:rPr lang="es-ES" sz="3600" i="1" dirty="0"/>
              <a:t>también trae beneficios prácticos para todos los involucrados. </a:t>
            </a:r>
            <a:endParaRPr lang="pt-BR" sz="3600" b="1" i="1" dirty="0">
              <a:solidFill>
                <a:srgbClr val="FF0000"/>
              </a:solidFill>
              <a:effectLst>
                <a:outerShdw blurRad="38100" dist="38100" dir="2700000" algn="tl">
                  <a:srgbClr val="000000">
                    <a:alpha val="43137"/>
                  </a:srgbClr>
                </a:outerShdw>
              </a:effectLst>
            </a:endParaRPr>
          </a:p>
        </p:txBody>
      </p:sp>
      <p:pic>
        <p:nvPicPr>
          <p:cNvPr id="7" name="Espaço Reservado para Imagem 6">
            <a:extLst>
              <a:ext uri="{FF2B5EF4-FFF2-40B4-BE49-F238E27FC236}">
                <a16:creationId xmlns:a16="http://schemas.microsoft.com/office/drawing/2014/main" id="{C84DAE4E-67F3-B94A-A8D7-A3DC76F699C1}"/>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34" r="34"/>
          <a:stretch>
            <a:fillRect/>
          </a:stretch>
        </p:blipFill>
        <p:spPr/>
      </p:pic>
    </p:spTree>
    <p:extLst>
      <p:ext uri="{BB962C8B-B14F-4D97-AF65-F5344CB8AC3E}">
        <p14:creationId xmlns:p14="http://schemas.microsoft.com/office/powerpoint/2010/main" val="2964574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Lección|4</a:t>
            </a:r>
          </a:p>
        </p:txBody>
      </p:sp>
      <p:sp>
        <p:nvSpPr>
          <p:cNvPr id="3" name="Subtitle 2"/>
          <p:cNvSpPr>
            <a:spLocks noGrp="1"/>
          </p:cNvSpPr>
          <p:nvPr>
            <p:ph type="subTitle" idx="1"/>
          </p:nvPr>
        </p:nvSpPr>
        <p:spPr/>
        <p:txBody>
          <a:bodyPr>
            <a:normAutofit fontScale="92500" lnSpcReduction="10000"/>
          </a:bodyPr>
          <a:lstStyle/>
          <a:p>
            <a:r>
              <a:rPr lang="pt-BR" dirty="0"/>
              <a:t>Por Julian </a:t>
            </a:r>
            <a:r>
              <a:rPr lang="pt-BR" dirty="0" err="1"/>
              <a:t>Melgosa</a:t>
            </a:r>
            <a:endParaRPr lang="pt-BR" dirty="0"/>
          </a:p>
        </p:txBody>
      </p:sp>
      <p:pic>
        <p:nvPicPr>
          <p:cNvPr id="10" name="Imagem 9">
            <a:extLst>
              <a:ext uri="{FF2B5EF4-FFF2-40B4-BE49-F238E27FC236}">
                <a16:creationId xmlns:a16="http://schemas.microsoft.com/office/drawing/2014/main" id="{B46D093C-1885-D149-83D9-506364FC385E}"/>
              </a:ext>
            </a:extLst>
          </p:cNvPr>
          <p:cNvPicPr>
            <a:picLocks noChangeAspect="1"/>
          </p:cNvPicPr>
          <p:nvPr/>
        </p:nvPicPr>
        <p:blipFill>
          <a:blip r:embed="rId3"/>
          <a:stretch>
            <a:fillRect/>
          </a:stretch>
        </p:blipFill>
        <p:spPr>
          <a:xfrm>
            <a:off x="396403" y="1803602"/>
            <a:ext cx="3733800" cy="2768600"/>
          </a:xfrm>
          <a:prstGeom prst="rect">
            <a:avLst/>
          </a:prstGeom>
        </p:spPr>
      </p:pic>
      <p:pic>
        <p:nvPicPr>
          <p:cNvPr id="4" name="Imagem 3">
            <a:extLst>
              <a:ext uri="{FF2B5EF4-FFF2-40B4-BE49-F238E27FC236}">
                <a16:creationId xmlns:a16="http://schemas.microsoft.com/office/drawing/2014/main" id="{FAAE3292-C7EB-8C44-BDEC-778C99C14EC1}"/>
              </a:ext>
            </a:extLst>
          </p:cNvPr>
          <p:cNvPicPr>
            <a:picLocks noChangeAspect="1"/>
          </p:cNvPicPr>
          <p:nvPr/>
        </p:nvPicPr>
        <p:blipFill>
          <a:blip r:embed="rId4"/>
          <a:stretch>
            <a:fillRect/>
          </a:stretch>
        </p:blipFill>
        <p:spPr>
          <a:xfrm>
            <a:off x="4330700" y="2688857"/>
            <a:ext cx="7188200" cy="1244600"/>
          </a:xfrm>
          <a:prstGeom prst="rect">
            <a:avLst/>
          </a:prstGeom>
        </p:spPr>
      </p:pic>
    </p:spTree>
    <p:extLst>
      <p:ext uri="{BB962C8B-B14F-4D97-AF65-F5344CB8AC3E}">
        <p14:creationId xmlns:p14="http://schemas.microsoft.com/office/powerpoint/2010/main" val="2058157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CA3AF270-C5DA-494D-B0DC-9EA8151C85F6}"/>
              </a:ext>
            </a:extLst>
          </p:cNvPr>
          <p:cNvSpPr>
            <a:spLocks noGrp="1"/>
          </p:cNvSpPr>
          <p:nvPr>
            <p:ph type="title"/>
          </p:nvPr>
        </p:nvSpPr>
        <p:spPr/>
        <p:txBody>
          <a:bodyPr/>
          <a:lstStyle/>
          <a:p>
            <a:endParaRPr lang="pt-BR"/>
          </a:p>
        </p:txBody>
      </p:sp>
      <p:sp>
        <p:nvSpPr>
          <p:cNvPr id="3" name="Content Placeholder 2"/>
          <p:cNvSpPr>
            <a:spLocks noGrp="1"/>
          </p:cNvSpPr>
          <p:nvPr>
            <p:ph idx="1"/>
          </p:nvPr>
        </p:nvSpPr>
        <p:spPr/>
        <p:txBody>
          <a:bodyPr>
            <a:normAutofit lnSpcReduction="10000"/>
          </a:bodyPr>
          <a:lstStyle/>
          <a:p>
            <a:r>
              <a:rPr lang="es-ES" sz="3600" b="1" dirty="0"/>
              <a:t>El perdón puede ser difícil, especialmente cuando fuimos heridos. </a:t>
            </a:r>
            <a:r>
              <a:rPr lang="es-ES" sz="3600" b="1" dirty="0">
                <a:solidFill>
                  <a:srgbClr val="D83D61"/>
                </a:solidFill>
              </a:rPr>
              <a:t>¿Cómo aprende a perdonar a los que no piden perdón, a los que no se preocupan por su perdón y que pueden hasta incluso despreciarlo? </a:t>
            </a:r>
            <a:r>
              <a:rPr lang="es-ES" sz="3600" b="1" dirty="0"/>
              <a:t>¿Cuál es su responsabilidad en esos casos?</a:t>
            </a:r>
            <a:endParaRPr lang="pt-BR" sz="3600" dirty="0"/>
          </a:p>
        </p:txBody>
      </p:sp>
      <p:pic>
        <p:nvPicPr>
          <p:cNvPr id="19" name="Espaço Reservado para Imagem 18">
            <a:extLst>
              <a:ext uri="{FF2B5EF4-FFF2-40B4-BE49-F238E27FC236}">
                <a16:creationId xmlns:a16="http://schemas.microsoft.com/office/drawing/2014/main" id="{7717E5A7-243A-FA42-BFC1-AF133E204763}"/>
              </a:ext>
            </a:extLst>
          </p:cNvPr>
          <p:cNvPicPr>
            <a:picLocks noGrp="1" noChangeAspect="1"/>
          </p:cNvPicPr>
          <p:nvPr>
            <p:ph type="pic" sz="quarter" idx="11"/>
          </p:nvPr>
        </p:nvPicPr>
        <p:blipFill>
          <a:blip r:embed="rId3"/>
          <a:srcRect l="16622" r="16622"/>
          <a:stretch>
            <a:fillRect/>
          </a:stretch>
        </p:blipFill>
        <p:spPr/>
      </p:pic>
    </p:spTree>
    <p:extLst>
      <p:ext uri="{BB962C8B-B14F-4D97-AF65-F5344CB8AC3E}">
        <p14:creationId xmlns:p14="http://schemas.microsoft.com/office/powerpoint/2010/main" val="3950669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algn="ctr"/>
            <a:r>
              <a:rPr lang="es-ES" sz="3600" b="1" dirty="0">
                <a:solidFill>
                  <a:srgbClr val="D83D61"/>
                </a:solidFill>
              </a:rPr>
              <a:t>El abuso verbal y físico dentro de las familias es una realidad que causa mucho dolor a individuos y grupos. ¿Cuál debe ser la actitud cristiana para ayudar a prevenir ese problema? </a:t>
            </a:r>
            <a:r>
              <a:rPr lang="es-ES" sz="3600" b="1" dirty="0"/>
              <a:t>¿Qué debe recomendarse cuando el perdón no causa ningún cambio en el comportamiento abusivo?</a:t>
            </a:r>
            <a:r>
              <a:rPr lang="pt-BR" sz="3600" b="1" dirty="0"/>
              <a:t>	</a:t>
            </a:r>
            <a:endParaRPr lang="pt-BR" sz="3600" dirty="0"/>
          </a:p>
        </p:txBody>
      </p:sp>
      <p:pic>
        <p:nvPicPr>
          <p:cNvPr id="16" name="Espaço Reservado para Imagem 15">
            <a:extLst>
              <a:ext uri="{FF2B5EF4-FFF2-40B4-BE49-F238E27FC236}">
                <a16:creationId xmlns:a16="http://schemas.microsoft.com/office/drawing/2014/main" id="{38002F99-C1CA-3B4E-8EA0-F594044BBAA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8" name="Espaço Reservado para Imagem 17">
            <a:extLst>
              <a:ext uri="{FF2B5EF4-FFF2-40B4-BE49-F238E27FC236}">
                <a16:creationId xmlns:a16="http://schemas.microsoft.com/office/drawing/2014/main" id="{87180020-A0A1-E44A-A771-1A7AAAA9918C}"/>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7512" b="7512"/>
          <a:stretch/>
        </p:blipFill>
        <p:spPr/>
      </p:pic>
    </p:spTree>
    <p:extLst>
      <p:ext uri="{BB962C8B-B14F-4D97-AF65-F5344CB8AC3E}">
        <p14:creationId xmlns:p14="http://schemas.microsoft.com/office/powerpoint/2010/main" val="2957963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buNone/>
            </a:pPr>
            <a:r>
              <a:rPr lang="es-ES" sz="3600" b="1" dirty="0"/>
              <a:t>Reflexione sobre su vida en este momento. </a:t>
            </a:r>
            <a:r>
              <a:rPr lang="es-ES" sz="3600" b="1" dirty="0">
                <a:solidFill>
                  <a:srgbClr val="D83D61"/>
                </a:solidFill>
              </a:rPr>
              <a:t>¿Qué pasos puede dar para producir una mejora en sus relaciones?    </a:t>
            </a:r>
            <a:r>
              <a:rPr lang="es-ES" sz="3600" b="1" dirty="0"/>
              <a:t>¿Por qué la humildad, la confianza en Dios y el deseo de hacer el bien son tan importantes en ese proceso?</a:t>
            </a:r>
            <a:endParaRPr lang="pt-BR" sz="3600" b="1" dirty="0"/>
          </a:p>
        </p:txBody>
      </p:sp>
      <p:pic>
        <p:nvPicPr>
          <p:cNvPr id="7" name="Espaço Reservado para Imagem 6">
            <a:extLst>
              <a:ext uri="{FF2B5EF4-FFF2-40B4-BE49-F238E27FC236}">
                <a16:creationId xmlns:a16="http://schemas.microsoft.com/office/drawing/2014/main" id="{91E19B0B-26E7-F441-917F-C56419C9FD48}"/>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91645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ECA501EE-EA4B-CD42-AF08-D526A8837BA5}"/>
              </a:ext>
            </a:extLst>
          </p:cNvPr>
          <p:cNvSpPr>
            <a:spLocks noGrp="1"/>
          </p:cNvSpPr>
          <p:nvPr>
            <p:ph type="title"/>
          </p:nvPr>
        </p:nvSpPr>
        <p:spPr>
          <a:xfrm>
            <a:off x="6011732" y="6151031"/>
            <a:ext cx="5844988" cy="451226"/>
          </a:xfrm>
        </p:spPr>
        <p:txBody>
          <a:bodyPr/>
          <a:lstStyle/>
          <a:p>
            <a:r>
              <a:rPr lang="es-ES" dirty="0"/>
              <a:t>Mateo 7:12</a:t>
            </a:r>
            <a:endParaRPr lang="pt-BR" dirty="0"/>
          </a:p>
        </p:txBody>
      </p:sp>
      <p:sp>
        <p:nvSpPr>
          <p:cNvPr id="3" name="Content Placeholder 2"/>
          <p:cNvSpPr>
            <a:spLocks noGrp="1"/>
          </p:cNvSpPr>
          <p:nvPr>
            <p:ph idx="1"/>
          </p:nvPr>
        </p:nvSpPr>
        <p:spPr>
          <a:xfrm>
            <a:off x="6011732" y="1577339"/>
            <a:ext cx="5844988" cy="4283785"/>
          </a:xfrm>
        </p:spPr>
        <p:txBody>
          <a:bodyPr>
            <a:normAutofit/>
          </a:bodyPr>
          <a:lstStyle/>
          <a:p>
            <a:r>
              <a:rPr lang="pt-BR" dirty="0"/>
              <a:t>“</a:t>
            </a:r>
            <a:r>
              <a:rPr lang="es-ES" dirty="0"/>
              <a:t>Así que, todas las cosas que queráis que los hombres hagan con vosotros, así también haced vosotros con ellos; porque esto es la ley y los profetas”</a:t>
            </a:r>
            <a:endParaRPr lang="pt-BR" dirty="0"/>
          </a:p>
        </p:txBody>
      </p:sp>
      <p:pic>
        <p:nvPicPr>
          <p:cNvPr id="13" name="Espaço Reservado para Imagem 12">
            <a:extLst>
              <a:ext uri="{FF2B5EF4-FFF2-40B4-BE49-F238E27FC236}">
                <a16:creationId xmlns:a16="http://schemas.microsoft.com/office/drawing/2014/main" id="{3C01598F-7A58-774F-BBD2-E896CE22ECCF}"/>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3524166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386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53ACDDAE-8A2F-4645-AA2F-781BC197C6E2}"/>
              </a:ext>
            </a:extLst>
          </p:cNvPr>
          <p:cNvSpPr>
            <a:spLocks noGrp="1"/>
          </p:cNvSpPr>
          <p:nvPr>
            <p:ph type="title"/>
          </p:nvPr>
        </p:nvSpPr>
        <p:spPr>
          <a:xfrm>
            <a:off x="5737412" y="6242471"/>
            <a:ext cx="5844988" cy="451226"/>
          </a:xfrm>
        </p:spPr>
        <p:txBody>
          <a:bodyPr/>
          <a:lstStyle/>
          <a:p>
            <a:r>
              <a:rPr lang="es-ES" dirty="0"/>
              <a:t>Mateo 7:12</a:t>
            </a:r>
            <a:endParaRPr lang="pt-BR" dirty="0"/>
          </a:p>
        </p:txBody>
      </p:sp>
      <p:sp>
        <p:nvSpPr>
          <p:cNvPr id="3" name="Content Placeholder 2"/>
          <p:cNvSpPr>
            <a:spLocks noGrp="1"/>
          </p:cNvSpPr>
          <p:nvPr>
            <p:ph idx="1"/>
          </p:nvPr>
        </p:nvSpPr>
        <p:spPr>
          <a:xfrm>
            <a:off x="5737412" y="711203"/>
            <a:ext cx="5844988" cy="5241362"/>
          </a:xfrm>
        </p:spPr>
        <p:txBody>
          <a:bodyPr>
            <a:normAutofit/>
          </a:bodyPr>
          <a:lstStyle/>
          <a:p>
            <a:r>
              <a:rPr lang="pt-BR" dirty="0"/>
              <a:t>“</a:t>
            </a:r>
            <a:r>
              <a:rPr lang="es-ES" dirty="0"/>
              <a:t>Así que, todas las cosas que queráis que los hombres hagan con vosotros, así también haced vosotros con ellos; porque esto es la ley y los profetas” </a:t>
            </a:r>
            <a:endParaRPr lang="pt-BR" dirty="0"/>
          </a:p>
        </p:txBody>
      </p:sp>
      <p:pic>
        <p:nvPicPr>
          <p:cNvPr id="19" name="Espaço Reservado para Imagem 18">
            <a:extLst>
              <a:ext uri="{FF2B5EF4-FFF2-40B4-BE49-F238E27FC236}">
                <a16:creationId xmlns:a16="http://schemas.microsoft.com/office/drawing/2014/main" id="{A6E244C8-4C2C-B04F-AEDE-2370BC3CF79A}"/>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175469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457200" indent="-457200">
              <a:buFont typeface="Arial" panose="020B0604020202020204" pitchFamily="34" charset="0"/>
              <a:buChar char="•"/>
            </a:pPr>
            <a:r>
              <a:rPr lang="es-419" dirty="0"/>
              <a:t>Si los problemas son con el cónyuge, los hijos, el jefe, el colega de trabajo, el vecino, el amigo o el enemigo, </a:t>
            </a:r>
            <a:r>
              <a:rPr lang="es-419" b="1" dirty="0">
                <a:solidFill>
                  <a:srgbClr val="D83D61"/>
                </a:solidFill>
              </a:rPr>
              <a:t>nuestras relaciones con las personas tienden a ser nuestro principal factor de estrés. En contraste, cuando las relaciones son positivas, ellas son una fuente poderosa de satisfacción.</a:t>
            </a:r>
            <a:r>
              <a:rPr lang="es-419" dirty="0">
                <a:solidFill>
                  <a:srgbClr val="D83D61"/>
                </a:solidFill>
              </a:rPr>
              <a:t> </a:t>
            </a:r>
            <a:r>
              <a:rPr lang="es-419" dirty="0"/>
              <a:t>Eso parece coherente en cualquier región y cultura. Las personas nos hacen sentir felices o infelices.</a:t>
            </a:r>
            <a:endParaRPr lang="pt-BR" dirty="0"/>
          </a:p>
        </p:txBody>
      </p:sp>
      <p:pic>
        <p:nvPicPr>
          <p:cNvPr id="24" name="Espaço Reservado para Imagem 23">
            <a:extLst>
              <a:ext uri="{FF2B5EF4-FFF2-40B4-BE49-F238E27FC236}">
                <a16:creationId xmlns:a16="http://schemas.microsoft.com/office/drawing/2014/main" id="{7355E93B-0515-4B41-9392-FAEBBA653B71}"/>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p:pic>
      <p:pic>
        <p:nvPicPr>
          <p:cNvPr id="30" name="Espaço Reservado para Imagem 29">
            <a:extLst>
              <a:ext uri="{FF2B5EF4-FFF2-40B4-BE49-F238E27FC236}">
                <a16:creationId xmlns:a16="http://schemas.microsoft.com/office/drawing/2014/main" id="{602A1B67-539F-D24E-A2F5-CE7AD4524237}"/>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8102" b="8102"/>
          <a:stretch/>
        </p:blipFill>
        <p:spPr>
          <a:prstGeom prst="roundRect">
            <a:avLst/>
          </a:prstGeom>
        </p:spPr>
      </p:pic>
    </p:spTree>
    <p:extLst>
      <p:ext uri="{BB962C8B-B14F-4D97-AF65-F5344CB8AC3E}">
        <p14:creationId xmlns:p14="http://schemas.microsoft.com/office/powerpoint/2010/main" val="3490241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4184" y="503644"/>
            <a:ext cx="6688982" cy="1143000"/>
          </a:xfrm>
        </p:spPr>
        <p:txBody>
          <a:bodyPr>
            <a:normAutofit fontScale="90000"/>
          </a:bodyPr>
          <a:lstStyle/>
          <a:p>
            <a:r>
              <a:rPr lang="pt-BR" dirty="0"/>
              <a:t>Completamente </a:t>
            </a:r>
            <a:br>
              <a:rPr lang="pt-BR" dirty="0"/>
            </a:br>
            <a:r>
              <a:rPr lang="pt-BR" dirty="0"/>
              <a:t>humilde  </a:t>
            </a:r>
            <a:r>
              <a:rPr lang="pt-BR" dirty="0" err="1"/>
              <a:t>y</a:t>
            </a:r>
            <a:r>
              <a:rPr lang="pt-BR" dirty="0"/>
              <a:t> manso</a:t>
            </a:r>
            <a:endParaRPr lang="en-US" dirty="0"/>
          </a:p>
        </p:txBody>
      </p:sp>
      <p:sp>
        <p:nvSpPr>
          <p:cNvPr id="3" name="Content Placeholder 2"/>
          <p:cNvSpPr>
            <a:spLocks noGrp="1"/>
          </p:cNvSpPr>
          <p:nvPr>
            <p:ph idx="1"/>
          </p:nvPr>
        </p:nvSpPr>
        <p:spPr/>
        <p:txBody>
          <a:bodyPr>
            <a:normAutofit/>
          </a:bodyPr>
          <a:lstStyle/>
          <a:p>
            <a:r>
              <a:rPr lang="es-419" dirty="0"/>
              <a:t>Lea Efesios 4:1-3</a:t>
            </a:r>
            <a:r>
              <a:rPr lang="es-419"/>
              <a:t>. </a:t>
            </a:r>
            <a:r>
              <a:rPr lang="es-ES"/>
              <a:t>¿</a:t>
            </a:r>
            <a:r>
              <a:rPr lang="es-419" dirty="0"/>
              <a:t>Por qué cree que Pablo conecta humildad, mansedumbre y paciencia con las buenas relaciones y la unidad? Recuerde ejemplos de su propia experiencia en la cual las actitudes mencionadas hicieron un impacto positivo sobre las relaciones.</a:t>
            </a:r>
            <a:r>
              <a:rPr lang="pt-BR" dirty="0"/>
              <a:t> </a:t>
            </a:r>
          </a:p>
        </p:txBody>
      </p:sp>
      <p:pic>
        <p:nvPicPr>
          <p:cNvPr id="10" name="Espaço Reservado para Imagem 9">
            <a:extLst>
              <a:ext uri="{FF2B5EF4-FFF2-40B4-BE49-F238E27FC236}">
                <a16:creationId xmlns:a16="http://schemas.microsoft.com/office/drawing/2014/main" id="{7D646DA4-A45F-1445-BFCF-805D5A7C56BB}"/>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34" r="34"/>
          <a:stretch>
            <a:fillRect/>
          </a:stretch>
        </p:blipFill>
        <p:spPr/>
      </p:pic>
    </p:spTree>
    <p:extLst>
      <p:ext uri="{BB962C8B-B14F-4D97-AF65-F5344CB8AC3E}">
        <p14:creationId xmlns:p14="http://schemas.microsoft.com/office/powerpoint/2010/main" val="726194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95900" y="304801"/>
            <a:ext cx="6286500" cy="5821364"/>
          </a:xfrm>
        </p:spPr>
        <p:txBody>
          <a:bodyPr>
            <a:normAutofit/>
          </a:bodyPr>
          <a:lstStyle/>
          <a:p>
            <a:r>
              <a:rPr lang="pt-BR" dirty="0"/>
              <a:t>Lea 1 Samuel 25. </a:t>
            </a:r>
            <a:r>
              <a:rPr lang="es-ES" dirty="0"/>
              <a:t>¿Q</a:t>
            </a:r>
            <a:r>
              <a:rPr lang="pt-BR" dirty="0"/>
              <a:t>ué podemos aprender </a:t>
            </a:r>
            <a:r>
              <a:rPr lang="es-419" dirty="0"/>
              <a:t>con las acciones </a:t>
            </a:r>
            <a:r>
              <a:rPr lang="pt-BR" dirty="0"/>
              <a:t>de Abigail </a:t>
            </a:r>
            <a:r>
              <a:rPr lang="pt-BR" dirty="0" err="1"/>
              <a:t>y</a:t>
            </a:r>
            <a:r>
              <a:rPr lang="pt-BR" dirty="0"/>
              <a:t> David </a:t>
            </a:r>
            <a:r>
              <a:rPr lang="es-419" dirty="0"/>
              <a:t>en relación al comportamiento adecuado en situaciones difíciles y tensas?</a:t>
            </a:r>
          </a:p>
        </p:txBody>
      </p:sp>
      <p:pic>
        <p:nvPicPr>
          <p:cNvPr id="15" name="Espaço Reservado para Imagem 14">
            <a:extLst>
              <a:ext uri="{FF2B5EF4-FFF2-40B4-BE49-F238E27FC236}">
                <a16:creationId xmlns:a16="http://schemas.microsoft.com/office/drawing/2014/main" id="{9D6C66E6-F9D6-F74B-B2F5-F2F6C92AA1A8}"/>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t="63" b="63"/>
          <a:stretch/>
        </p:blipFill>
        <p:spPr>
          <a:xfrm>
            <a:off x="0" y="139733"/>
            <a:ext cx="5060217" cy="6578534"/>
          </a:xfrm>
        </p:spPr>
      </p:pic>
    </p:spTree>
    <p:extLst>
      <p:ext uri="{BB962C8B-B14F-4D97-AF65-F5344CB8AC3E}">
        <p14:creationId xmlns:p14="http://schemas.microsoft.com/office/powerpoint/2010/main" val="428245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ço Reservado para Imagem 6">
            <a:extLst>
              <a:ext uri="{FF2B5EF4-FFF2-40B4-BE49-F238E27FC236}">
                <a16:creationId xmlns:a16="http://schemas.microsoft.com/office/drawing/2014/main" id="{2D31426D-36FD-8143-8358-D26C27789D29}"/>
              </a:ext>
            </a:extLst>
          </p:cNvPr>
          <p:cNvPicPr>
            <a:picLocks noGrp="1" noChangeAspect="1"/>
          </p:cNvPicPr>
          <p:nvPr>
            <p:ph type="pic" sz="quarter" idx="13"/>
          </p:nvPr>
        </p:nvPicPr>
        <p:blipFill>
          <a:blip r:embed="rId3"/>
          <a:srcRect t="19040" b="19040"/>
          <a:stretch>
            <a:fillRect/>
          </a:stretch>
        </p:blipFill>
        <p:spPr/>
      </p:pic>
      <p:sp>
        <p:nvSpPr>
          <p:cNvPr id="3" name="Content Placeholder 2"/>
          <p:cNvSpPr>
            <a:spLocks noGrp="1"/>
          </p:cNvSpPr>
          <p:nvPr>
            <p:ph idx="1"/>
          </p:nvPr>
        </p:nvSpPr>
        <p:spPr/>
        <p:txBody>
          <a:bodyPr>
            <a:normAutofit fontScale="77500" lnSpcReduction="20000"/>
          </a:bodyPr>
          <a:lstStyle/>
          <a:p>
            <a:pPr marL="0"/>
            <a:r>
              <a:rPr lang="es-ES" sz="3600" b="1" dirty="0">
                <a:solidFill>
                  <a:srgbClr val="D83D61"/>
                </a:solidFill>
              </a:rPr>
              <a:t>El resultado de la acción discreta y humilde de Abigail causó un cambio completo en las intenciones de David. </a:t>
            </a:r>
            <a:r>
              <a:rPr lang="es-ES" sz="3600" dirty="0"/>
              <a:t>Él alabó al Señor por enviarla y la elogió por sus buenos sentimientos. Esa mediación eficaz, llena de espíritu divino, salvó la vida de muchos hombres inocentes.</a:t>
            </a:r>
            <a:r>
              <a:rPr lang="pt-BR" sz="3600" dirty="0"/>
              <a:t> </a:t>
            </a:r>
          </a:p>
        </p:txBody>
      </p:sp>
      <p:pic>
        <p:nvPicPr>
          <p:cNvPr id="10" name="Espaço Reservado para Imagem 9">
            <a:extLst>
              <a:ext uri="{FF2B5EF4-FFF2-40B4-BE49-F238E27FC236}">
                <a16:creationId xmlns:a16="http://schemas.microsoft.com/office/drawing/2014/main" id="{0C827A51-CCD3-BD47-9690-51226BBD2C4A}"/>
              </a:ext>
            </a:extLst>
          </p:cNvPr>
          <p:cNvPicPr>
            <a:picLocks noGrp="1" noChangeAspect="1"/>
          </p:cNvPicPr>
          <p:nvPr>
            <p:ph type="pic" sz="quarter" idx="11"/>
          </p:nvPr>
        </p:nvPicPr>
        <p:blipFill rotWithShape="1">
          <a:blip r:embed="rId4" cstate="screen">
            <a:extLst>
              <a:ext uri="{28A0092B-C50C-407E-A947-70E740481C1C}">
                <a14:useLocalDpi xmlns:a14="http://schemas.microsoft.com/office/drawing/2010/main"/>
              </a:ext>
            </a:extLst>
          </a:blip>
          <a:srcRect l="202" r="202"/>
          <a:stretch/>
        </p:blipFill>
        <p:spPr/>
      </p:pic>
    </p:spTree>
    <p:extLst>
      <p:ext uri="{BB962C8B-B14F-4D97-AF65-F5344CB8AC3E}">
        <p14:creationId xmlns:p14="http://schemas.microsoft.com/office/powerpoint/2010/main" val="2575993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964" y="484188"/>
            <a:ext cx="5698435" cy="1143000"/>
          </a:xfrm>
        </p:spPr>
        <p:txBody>
          <a:bodyPr>
            <a:normAutofit fontScale="90000"/>
          </a:bodyPr>
          <a:lstStyle/>
          <a:p>
            <a:r>
              <a:rPr lang="es-419" dirty="0"/>
              <a:t>Retribuya el mal con bendiciones</a:t>
            </a:r>
            <a:endParaRPr lang="en-US" dirty="0"/>
          </a:p>
        </p:txBody>
      </p:sp>
      <p:sp>
        <p:nvSpPr>
          <p:cNvPr id="3" name="Content Placeholder 2"/>
          <p:cNvSpPr>
            <a:spLocks noGrp="1"/>
          </p:cNvSpPr>
          <p:nvPr>
            <p:ph idx="1"/>
          </p:nvPr>
        </p:nvSpPr>
        <p:spPr>
          <a:xfrm>
            <a:off x="5883964" y="2019300"/>
            <a:ext cx="5698435" cy="4106864"/>
          </a:xfrm>
        </p:spPr>
        <p:txBody>
          <a:bodyPr>
            <a:normAutofit/>
          </a:bodyPr>
          <a:lstStyle/>
          <a:p>
            <a:r>
              <a:rPr lang="es-ES" dirty="0"/>
              <a:t>¿Cuál es la verdadera intención en 1 Pedro 3:8-12? ¿Cuáles son algunas formas inmediatas de aplicar esos principios a su propia vida?</a:t>
            </a:r>
            <a:endParaRPr lang="en-US" dirty="0"/>
          </a:p>
        </p:txBody>
      </p:sp>
      <p:pic>
        <p:nvPicPr>
          <p:cNvPr id="12" name="Espaço Reservado para Imagem 11">
            <a:extLst>
              <a:ext uri="{FF2B5EF4-FFF2-40B4-BE49-F238E27FC236}">
                <a16:creationId xmlns:a16="http://schemas.microsoft.com/office/drawing/2014/main" id="{D29540E2-23EF-8041-A156-8120ACDF6E56}"/>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238539" y="711202"/>
            <a:ext cx="5414962" cy="5414962"/>
          </a:xfrm>
        </p:spPr>
      </p:pic>
      <p:pic>
        <p:nvPicPr>
          <p:cNvPr id="26" name="Espaço Reservado para Imagem 25">
            <a:extLst>
              <a:ext uri="{FF2B5EF4-FFF2-40B4-BE49-F238E27FC236}">
                <a16:creationId xmlns:a16="http://schemas.microsoft.com/office/drawing/2014/main" id="{9819D605-445A-2644-BA96-C6EC9BCF06E2}"/>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a:stretch/>
        </p:blipFill>
        <p:spPr>
          <a:xfrm>
            <a:off x="1445211" y="5060859"/>
            <a:ext cx="3001618" cy="3001618"/>
          </a:xfrm>
        </p:spPr>
      </p:pic>
    </p:spTree>
    <p:extLst>
      <p:ext uri="{BB962C8B-B14F-4D97-AF65-F5344CB8AC3E}">
        <p14:creationId xmlns:p14="http://schemas.microsoft.com/office/powerpoint/2010/main" val="2500171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algn="ctr">
              <a:buNone/>
            </a:pPr>
            <a:r>
              <a:rPr lang="es-ES" sz="4000" b="1" dirty="0">
                <a:solidFill>
                  <a:srgbClr val="D83D61"/>
                </a:solidFill>
              </a:rPr>
              <a:t>Jesús sustituyó la frase “ojo por ojo” y le dio otro enfoque (Mat. 5:38). </a:t>
            </a:r>
            <a:r>
              <a:rPr lang="es-419" sz="4000" dirty="0"/>
              <a:t>Este era un concepto revolucionario en aquel tiempo y todavía lo es hoy para muchas culturas y tradiciones. </a:t>
            </a:r>
            <a:endParaRPr lang="pt-BR" sz="4000" dirty="0"/>
          </a:p>
        </p:txBody>
      </p:sp>
      <p:pic>
        <p:nvPicPr>
          <p:cNvPr id="7" name="Espaço Reservado para Imagem 6">
            <a:extLst>
              <a:ext uri="{FF2B5EF4-FFF2-40B4-BE49-F238E27FC236}">
                <a16:creationId xmlns:a16="http://schemas.microsoft.com/office/drawing/2014/main" id="{1502EEB9-1F74-7B4B-B2EE-6902EDEF58C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72167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esson 1 - Emotions_Portuguese_revis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1EAEC3E-7730-D148-B91D-8AEAF0359560}">
  <we:reference id="wa104379997" version="2.0.0.0" store="pt-BR" storeType="OMEX"/>
  <we:alternateReferences>
    <we:reference id="WA104379997" version="2.0.0.0" store=""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4d66254c-b8c0-4e16-9669-44d49c614d61" xsi:nil="true"/>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D17F5C3D-A2FA-45B6-BEFA-D5B2DDB6DCE2}"/>
</file>

<file path=customXml/itemProps2.xml><?xml version="1.0" encoding="utf-8"?>
<ds:datastoreItem xmlns:ds="http://schemas.openxmlformats.org/officeDocument/2006/customXml" ds:itemID="{904F452C-FC1E-476F-92EF-81525CA16079}"/>
</file>

<file path=customXml/itemProps3.xml><?xml version="1.0" encoding="utf-8"?>
<ds:datastoreItem xmlns:ds="http://schemas.openxmlformats.org/officeDocument/2006/customXml" ds:itemID="{2FA313A1-AE20-4876-974B-C84E2DE40B4F}"/>
</file>

<file path=docProps/app.xml><?xml version="1.0" encoding="utf-8"?>
<Properties xmlns="http://schemas.openxmlformats.org/officeDocument/2006/extended-properties" xmlns:vt="http://schemas.openxmlformats.org/officeDocument/2006/docPropsVTypes">
  <Template>leccíon 3 - el estres</Template>
  <TotalTime>1118</TotalTime>
  <Words>3995</Words>
  <Application>Microsoft Macintosh PowerPoint</Application>
  <PresentationFormat>Widescreen</PresentationFormat>
  <Paragraphs>152</Paragraphs>
  <Slides>24</Slides>
  <Notes>23</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24</vt:i4>
      </vt:variant>
    </vt:vector>
  </HeadingPairs>
  <TitlesOfParts>
    <vt:vector size="28" baseType="lpstr">
      <vt:lpstr>Arial</vt:lpstr>
      <vt:lpstr>Calibri</vt:lpstr>
      <vt:lpstr>Corbel</vt:lpstr>
      <vt:lpstr>Lesson 1 - Emotions_Portuguese_revisada</vt:lpstr>
      <vt:lpstr>Apresentação do PowerPoint</vt:lpstr>
      <vt:lpstr>Lección|4</vt:lpstr>
      <vt:lpstr>Mateo 7:12</vt:lpstr>
      <vt:lpstr>Apresentação do PowerPoint</vt:lpstr>
      <vt:lpstr>Completamente  humilde  y manso</vt:lpstr>
      <vt:lpstr>Apresentação do PowerPoint</vt:lpstr>
      <vt:lpstr>Apresentação do PowerPoint</vt:lpstr>
      <vt:lpstr>Retribuya el mal con bendiciones</vt:lpstr>
      <vt:lpstr>Apresentação do PowerPoint</vt:lpstr>
      <vt:lpstr>Apresentação do PowerPoint</vt:lpstr>
      <vt:lpstr>Apresentação do PowerPoint</vt:lpstr>
      <vt:lpstr>El perdón</vt:lpstr>
      <vt:lpstr>Apresentação do PowerPoint</vt:lpstr>
      <vt:lpstr>Apresentação do PowerPoint</vt:lpstr>
      <vt:lpstr>Apresentação do PowerPoint</vt:lpstr>
      <vt:lpstr>La confesión de los pecados unos a otros</vt:lpstr>
      <vt:lpstr>Apresentação do PowerPoint</vt:lpstr>
      <vt:lpstr>Apresentação do PowerPoint</vt:lpstr>
      <vt:lpstr>Apresentação do PowerPoint</vt:lpstr>
      <vt:lpstr>Apresentação do PowerPoint</vt:lpstr>
      <vt:lpstr>Apresentação do PowerPoint</vt:lpstr>
      <vt:lpstr>Apresentação do PowerPoint</vt:lpstr>
      <vt:lpstr>Mateo 7:12</vt:lpstr>
      <vt:lpstr>Apresentação do PowerPoint</vt:lpstr>
    </vt:vector>
  </TitlesOfParts>
  <Company>7th Day Adventist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4 RELATIONSHIPS</dc:title>
  <dc:creator>Raquel Arrais</dc:creator>
  <cp:lastModifiedBy>marcos aurelio gularte de castro</cp:lastModifiedBy>
  <cp:revision>70</cp:revision>
  <dcterms:created xsi:type="dcterms:W3CDTF">2014-03-06T22:39:50Z</dcterms:created>
  <dcterms:modified xsi:type="dcterms:W3CDTF">2020-12-21T12:33:40Z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4744700.00000000</vt:lpwstr>
  </property>
  <property fmtid="{D5CDD505-2E9C-101B-9397-08002B2CF9AE}" pid="3" name="ContentTypeId">
    <vt:lpwstr>0x010100624F9E3DF7FBAB4A9A6D824FE11CA10C</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MediaServiceImageTags">
    <vt:lpwstr/>
  </property>
</Properties>
</file>